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9" r:id="rId5"/>
    <p:sldId id="260" r:id="rId6"/>
    <p:sldId id="280" r:id="rId7"/>
    <p:sldId id="262" r:id="rId8"/>
    <p:sldId id="263" r:id="rId9"/>
    <p:sldId id="264" r:id="rId10"/>
    <p:sldId id="281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0761-A348-4E99-85E5-9D49F208E4CA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4D45-41BD-4E23-988A-C06AD40AB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0761-A348-4E99-85E5-9D49F208E4CA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4D45-41BD-4E23-988A-C06AD40AB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0761-A348-4E99-85E5-9D49F208E4CA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4D45-41BD-4E23-988A-C06AD40AB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0761-A348-4E99-85E5-9D49F208E4CA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4D45-41BD-4E23-988A-C06AD40AB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0761-A348-4E99-85E5-9D49F208E4CA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4D45-41BD-4E23-988A-C06AD40AB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0761-A348-4E99-85E5-9D49F208E4CA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4D45-41BD-4E23-988A-C06AD40AB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0761-A348-4E99-85E5-9D49F208E4CA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4D45-41BD-4E23-988A-C06AD40AB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0761-A348-4E99-85E5-9D49F208E4CA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4D45-41BD-4E23-988A-C06AD40AB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0761-A348-4E99-85E5-9D49F208E4CA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4D45-41BD-4E23-988A-C06AD40AB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0761-A348-4E99-85E5-9D49F208E4CA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4D45-41BD-4E23-988A-C06AD40AB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0761-A348-4E99-85E5-9D49F208E4CA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4D45-41BD-4E23-988A-C06AD40AB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C0761-A348-4E99-85E5-9D49F208E4CA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04D45-41BD-4E23-988A-C06AD40AB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72;&#1088;&#1093;&#1080;&#1074;\&#1074;&#1080;&#1076;&#1077;&#1086;\&#1055;&#1088;&#1077;&#1079;&#1077;&#1085;&#1090;&#1072;&#1094;&#1080;&#1103;1%20-%20&#1082;&#1086;&#1087;&#1080;&#1103;%20(3).mp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ocuments\&#1055;&#1088;&#1077;&#1079;&#1077;&#1085;&#1090;&#1072;&#1094;&#1080;&#1103;1%20-%20&#1082;&#1086;&#1087;&#1080;&#1103;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72;&#1088;&#1093;&#1080;&#1074;\&#1074;&#1080;&#1076;&#1077;&#1086;\&#1055;&#1088;&#1077;&#1079;&#1077;&#1085;&#1090;&#1072;&#1094;&#1080;&#1103;1%20-%20&#1082;&#1086;&#1087;&#1080;&#1103;%20(2).mp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апины%2015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езентация1 - копия (3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1.png"/>
          <p:cNvPicPr>
            <a:picLocks noChangeAspect="1"/>
          </p:cNvPicPr>
          <p:nvPr/>
        </p:nvPicPr>
        <p:blipFill>
          <a:blip r:embed="rId2" cstate="print"/>
          <a:srcRect l="13776" t="8621" r="71555" b="55172"/>
          <a:stretch>
            <a:fillRect/>
          </a:stretch>
        </p:blipFill>
        <p:spPr>
          <a:xfrm>
            <a:off x="323528" y="0"/>
            <a:ext cx="4534221" cy="68156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88128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5952"/>
            <a:ext cx="4320480" cy="678609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-a849ce2da6c63d757f96e6c3269cb5ef_16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3239" y="0"/>
            <a:ext cx="505752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772699_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561" y="0"/>
            <a:ext cx="892097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1adb8a3b6c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03" y="188640"/>
            <a:ext cx="9106793" cy="64807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_04_13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8584"/>
            <a:ext cx="9144000" cy="606083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2.png"/>
          <p:cNvPicPr>
            <a:picLocks noChangeAspect="1"/>
          </p:cNvPicPr>
          <p:nvPr/>
        </p:nvPicPr>
        <p:blipFill>
          <a:blip r:embed="rId2" cstate="print"/>
          <a:srcRect l="9545" t="16380" r="72606" b="616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jpg"/>
          <p:cNvPicPr>
            <a:picLocks noChangeAspect="1"/>
          </p:cNvPicPr>
          <p:nvPr/>
        </p:nvPicPr>
        <p:blipFill>
          <a:blip r:embed="rId2" cstate="print"/>
          <a:srcRect l="2309" t="3801" r="5293" b="38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iege_of_Leningrad-Children_at_work.jpg"/>
          <p:cNvPicPr>
            <a:picLocks noChangeAspect="1"/>
          </p:cNvPicPr>
          <p:nvPr/>
        </p:nvPicPr>
        <p:blipFill>
          <a:blip r:embed="rId2" cstate="print"/>
          <a:srcRect l="4602" r="43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1.jpg"/>
          <p:cNvPicPr>
            <a:picLocks noChangeAspect="1"/>
          </p:cNvPicPr>
          <p:nvPr/>
        </p:nvPicPr>
        <p:blipFill>
          <a:blip r:embed="rId2" cstate="print"/>
          <a:srcRect l="3793" t="4343" r="3279" b="4915"/>
          <a:stretch>
            <a:fillRect/>
          </a:stretch>
        </p:blipFill>
        <p:spPr>
          <a:xfrm>
            <a:off x="0" y="0"/>
            <a:ext cx="914717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hizn+sovetskih+partizan+frontovaya+zhizn+vtoraya+mirovaya+vojna+609331098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6754" y="0"/>
            <a:ext cx="471049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70868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9174"/>
            <a:ext cx="9144000" cy="659965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664_img_32388.jpg"/>
          <p:cNvPicPr>
            <a:picLocks noChangeAspect="1"/>
          </p:cNvPicPr>
          <p:nvPr/>
        </p:nvPicPr>
        <p:blipFill>
          <a:blip r:embed="rId2" cstate="print"/>
          <a:srcRect t="10100" b="10101"/>
          <a:stretch>
            <a:fillRect/>
          </a:stretch>
        </p:blipFill>
        <p:spPr>
          <a:xfrm>
            <a:off x="274948" y="38767"/>
            <a:ext cx="8545524" cy="68192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91m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езентация1 - копия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opie.jpg"/>
          <p:cNvPicPr>
            <a:picLocks noChangeAspect="1"/>
          </p:cNvPicPr>
          <p:nvPr/>
        </p:nvPicPr>
        <p:blipFill>
          <a:blip r:embed="rId2" cstate="print"/>
          <a:srcRect t="14300"/>
          <a:stretch>
            <a:fillRect/>
          </a:stretch>
        </p:blipFill>
        <p:spPr>
          <a:xfrm>
            <a:off x="2277752" y="0"/>
            <a:ext cx="539059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езентация1 - копия (2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5236" y="0"/>
            <a:ext cx="579352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06490114_voennoe-detstvo_poznyak_serg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8931" y="0"/>
            <a:ext cx="496613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1998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0</Words>
  <Application>Microsoft Office PowerPoint</Application>
  <PresentationFormat>Экран (4:3)</PresentationFormat>
  <Paragraphs>0</Paragraphs>
  <Slides>23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2015-03-04T12:26:09Z</dcterms:created>
  <dcterms:modified xsi:type="dcterms:W3CDTF">2015-03-11T12:25:31Z</dcterms:modified>
</cp:coreProperties>
</file>