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571480"/>
            <a:ext cx="4000528" cy="1714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Изготовление новогодней открытки</a:t>
            </a:r>
            <a:endParaRPr lang="ru-RU" b="1" i="1" dirty="0"/>
          </a:p>
        </p:txBody>
      </p:sp>
      <p:pic>
        <p:nvPicPr>
          <p:cNvPr id="4" name="Picture 2" descr="C:\Documents and Settings\Пользователь\Рабочий стол\урок 2016\PC210039.JPG"/>
          <p:cNvPicPr>
            <a:picLocks noChangeAspect="1" noChangeArrowheads="1"/>
          </p:cNvPicPr>
          <p:nvPr/>
        </p:nvPicPr>
        <p:blipFill>
          <a:blip r:embed="rId2" cstate="print"/>
          <a:srcRect l="3296"/>
          <a:stretch>
            <a:fillRect/>
          </a:stretch>
        </p:blipFill>
        <p:spPr bwMode="auto">
          <a:xfrm rot="5400000">
            <a:off x="-630289" y="1201737"/>
            <a:ext cx="63579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0800000" flipV="1">
            <a:off x="5072066" y="4643446"/>
            <a:ext cx="3714776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5403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Для изготовления открытки потребуется: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285860"/>
            <a:ext cx="3929090" cy="484030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Цветной картон;</a:t>
            </a:r>
          </a:p>
          <a:p>
            <a:r>
              <a:rPr lang="ru-RU" dirty="0" smtClean="0"/>
              <a:t>Декоративная резина;</a:t>
            </a:r>
          </a:p>
          <a:p>
            <a:r>
              <a:rPr lang="ru-RU" dirty="0" smtClean="0"/>
              <a:t>Двухсторонний скотч;</a:t>
            </a:r>
          </a:p>
          <a:p>
            <a:r>
              <a:rPr lang="ru-RU" dirty="0" smtClean="0"/>
              <a:t>Клеевой пистолет;</a:t>
            </a:r>
          </a:p>
          <a:p>
            <a:r>
              <a:rPr lang="ru-RU" dirty="0" smtClean="0"/>
              <a:t>Декоративные элементы;</a:t>
            </a:r>
          </a:p>
          <a:p>
            <a:r>
              <a:rPr lang="ru-RU" dirty="0" smtClean="0"/>
              <a:t>Нитки для ручного вязания.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урок 2016\PC21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500594" cy="3925891"/>
          </a:xfrm>
          <a:prstGeom prst="rect">
            <a:avLst/>
          </a:prstGeom>
          <a:noFill/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00034" y="5357826"/>
            <a:ext cx="4187601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/>
              <a:t>Шаг 1:</a:t>
            </a:r>
            <a:r>
              <a:rPr lang="ru-RU" sz="2800" dirty="0" smtClean="0"/>
              <a:t> Лист цветного картона перегнуть пополам и вклеить в него с помощью клеевого двухстороннего скотча поздравление к Рождеству или Новому году. </a:t>
            </a:r>
            <a:endParaRPr lang="ru-RU" sz="2800" dirty="0"/>
          </a:p>
        </p:txBody>
      </p:sp>
      <p:pic>
        <p:nvPicPr>
          <p:cNvPr id="2050" name="Picture 2" descr="C:\Documents and Settings\Пользователь\Рабочий стол\урок 2016\PC21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857356" y="1857364"/>
            <a:ext cx="5214975" cy="4214842"/>
          </a:xfrm>
          <a:prstGeom prst="rect">
            <a:avLst/>
          </a:prstGeom>
          <a:noFill/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5400000">
            <a:off x="-1382885" y="3597407"/>
            <a:ext cx="4572032" cy="1091946"/>
          </a:xfrm>
          <a:prstGeom prst="rect">
            <a:avLst/>
          </a:prstGeom>
        </p:spPr>
      </p:pic>
      <p:pic>
        <p:nvPicPr>
          <p:cNvPr id="6" name="Рисунок 5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6200000">
            <a:off x="5903791" y="3668845"/>
            <a:ext cx="4572032" cy="109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/>
              <a:t>Шаг 2:</a:t>
            </a:r>
            <a:r>
              <a:rPr lang="ru-RU" sz="2800" dirty="0" smtClean="0"/>
              <a:t> Используя клеевой двухсторонний скотч к титульной странице открытки приклеиваем декоративную резину.</a:t>
            </a:r>
            <a:endParaRPr lang="ru-RU" sz="2800" dirty="0"/>
          </a:p>
        </p:txBody>
      </p:sp>
      <p:pic>
        <p:nvPicPr>
          <p:cNvPr id="3074" name="Picture 2" descr="C:\Documents and Settings\Пользователь\Рабочий стол\урок 2016\PC21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582" r="11838"/>
          <a:stretch>
            <a:fillRect/>
          </a:stretch>
        </p:blipFill>
        <p:spPr bwMode="auto">
          <a:xfrm rot="10800000">
            <a:off x="2428860" y="1785926"/>
            <a:ext cx="4500593" cy="4525963"/>
          </a:xfrm>
          <a:prstGeom prst="rect">
            <a:avLst/>
          </a:prstGeom>
          <a:noFill/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5400000">
            <a:off x="-1464511" y="3107530"/>
            <a:ext cx="5286412" cy="1643074"/>
          </a:xfrm>
          <a:prstGeom prst="rect">
            <a:avLst/>
          </a:prstGeom>
        </p:spPr>
      </p:pic>
      <p:pic>
        <p:nvPicPr>
          <p:cNvPr id="6" name="Рисунок 5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6200000">
            <a:off x="5393537" y="3107529"/>
            <a:ext cx="5286412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00594" cy="615475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Шаг 3:</a:t>
            </a:r>
            <a:r>
              <a:rPr lang="ru-RU" sz="2800" dirty="0" smtClean="0"/>
              <a:t> Вырезав из остатков картона треугольник, оклеиваем его двухсторонним скотчем с обеих сторон, удалив защитный слой, приклеиваем нитки для ручного вязания, обвивая его, желательно использовать оттеки зелёного цвета.</a:t>
            </a:r>
            <a:br>
              <a:rPr lang="ru-RU" sz="2800" dirty="0" smtClean="0"/>
            </a:br>
            <a:r>
              <a:rPr lang="ru-RU" sz="2800" dirty="0" smtClean="0"/>
              <a:t>Последние витки на елочке нужно выполнить нитками контрастного цвета.</a:t>
            </a:r>
            <a:endParaRPr lang="ru-RU" sz="2800" dirty="0"/>
          </a:p>
        </p:txBody>
      </p:sp>
      <p:pic>
        <p:nvPicPr>
          <p:cNvPr id="4099" name="Picture 3" descr="C:\Documents and Settings\Пользователь\Рабочий стол\урок 2016\PC210034.JPG"/>
          <p:cNvPicPr>
            <a:picLocks noChangeAspect="1" noChangeArrowheads="1"/>
          </p:cNvPicPr>
          <p:nvPr/>
        </p:nvPicPr>
        <p:blipFill>
          <a:blip r:embed="rId2" cstate="print"/>
          <a:srcRect l="13274" t="23379" r="5270" b="12731"/>
          <a:stretch>
            <a:fillRect/>
          </a:stretch>
        </p:blipFill>
        <p:spPr bwMode="auto">
          <a:xfrm rot="16200000">
            <a:off x="1321571" y="3750471"/>
            <a:ext cx="3643338" cy="214314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Рабочий стол\урок 2016\PC21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221" t="23044" r="26324" b="21712"/>
          <a:stretch>
            <a:fillRect/>
          </a:stretch>
        </p:blipFill>
        <p:spPr bwMode="auto">
          <a:xfrm rot="5400000">
            <a:off x="-153003" y="581574"/>
            <a:ext cx="3071834" cy="2337265"/>
          </a:xfrm>
          <a:prstGeom prst="rect">
            <a:avLst/>
          </a:prstGeom>
          <a:noFill/>
        </p:spPr>
      </p:pic>
      <p:pic>
        <p:nvPicPr>
          <p:cNvPr id="6" name="Рисунок 5" descr="eroti.gif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 rot="5400000">
            <a:off x="-500100" y="4357695"/>
            <a:ext cx="3143274" cy="1428759"/>
          </a:xfrm>
          <a:prstGeom prst="rect">
            <a:avLst/>
          </a:prstGeom>
        </p:spPr>
      </p:pic>
      <p:pic>
        <p:nvPicPr>
          <p:cNvPr id="7" name="Рисунок 6" descr="eroti.gif"/>
          <p:cNvPicPr>
            <a:picLocks noChangeAspect="1"/>
          </p:cNvPicPr>
          <p:nvPr/>
        </p:nvPicPr>
        <p:blipFill>
          <a:blip r:embed="rId4" cstate="print">
            <a:lum bright="-20000" contrast="30000"/>
          </a:blip>
          <a:stretch>
            <a:fillRect/>
          </a:stretch>
        </p:blipFill>
        <p:spPr>
          <a:xfrm rot="16200000">
            <a:off x="2171681" y="971536"/>
            <a:ext cx="2514621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4"/>
            <a:ext cx="4257676" cy="569755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	Шаг 4:</a:t>
            </a:r>
            <a:r>
              <a:rPr lang="ru-RU" dirty="0" smtClean="0"/>
              <a:t> С помощью клеевого пистолета приклеиваем елочку к декоративной резине, кружево, ленты и декоративные элементы.</a:t>
            </a:r>
            <a:endParaRPr lang="ru-RU" dirty="0"/>
          </a:p>
        </p:txBody>
      </p:sp>
      <p:pic>
        <p:nvPicPr>
          <p:cNvPr id="5122" name="Picture 2" descr="C:\Documents and Settings\Пользователь\Рабочий стол\урок 2016\PC21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94897" y="1437782"/>
            <a:ext cx="6072232" cy="391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0800000" flipV="1">
            <a:off x="4525410" y="4857760"/>
            <a:ext cx="4137194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357430"/>
            <a:ext cx="3686172" cy="15716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Шаг 5:</a:t>
            </a:r>
            <a:r>
              <a:rPr lang="ru-RU" sz="2800" dirty="0" smtClean="0"/>
              <a:t> Любуемся своей работой.</a:t>
            </a:r>
            <a:endParaRPr lang="ru-RU" sz="2800" dirty="0"/>
          </a:p>
        </p:txBody>
      </p:sp>
      <p:pic>
        <p:nvPicPr>
          <p:cNvPr id="6146" name="Picture 2" descr="C:\Documents and Settings\Пользователь\Рабочий стол\урок 2016\PC210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6"/>
          <a:stretch>
            <a:fillRect/>
          </a:stretch>
        </p:blipFill>
        <p:spPr bwMode="auto">
          <a:xfrm rot="5400000">
            <a:off x="-630289" y="1201737"/>
            <a:ext cx="635798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0800000" flipV="1">
            <a:off x="5214942" y="5072074"/>
            <a:ext cx="3447662" cy="1071570"/>
          </a:xfrm>
          <a:prstGeom prst="rect">
            <a:avLst/>
          </a:prstGeom>
        </p:spPr>
      </p:pic>
      <p:pic>
        <p:nvPicPr>
          <p:cNvPr id="6" name="Рисунок 5" descr="eroti.gif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rot="10800000" flipV="1">
            <a:off x="5214942" y="857232"/>
            <a:ext cx="3447662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110</Words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Изготовление новогодней открытки</vt:lpstr>
      <vt:lpstr>Для изготовления открытки потребуется:</vt:lpstr>
      <vt:lpstr>Шаг 1: Лист цветного картона перегнуть пополам и вклеить в него с помощью клеевого двухстороннего скотча поздравление к Рождеству или Новому году. </vt:lpstr>
      <vt:lpstr>Шаг 2: Используя клеевой двухсторонний скотч к титульной странице открытки приклеиваем декоративную резину.</vt:lpstr>
      <vt:lpstr>Шаг 3: Вырезав из остатков картона треугольник, оклеиваем его двухсторонним скотчем с обеих сторон, удалив защитный слой, приклеиваем нитки для ручного вязания, обвивая его, желательно использовать оттеки зелёного цвета. Последние витки на елочке нужно выполнить нитками контрастного цвета.</vt:lpstr>
      <vt:lpstr>Слайд 6</vt:lpstr>
      <vt:lpstr>Шаг 5: Любуемся своей работой.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2016-01-12T10:00:51Z</dcterms:modified>
</cp:coreProperties>
</file>