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2" r:id="rId11"/>
    <p:sldId id="294" r:id="rId12"/>
    <p:sldId id="266" r:id="rId13"/>
    <p:sldId id="267" r:id="rId14"/>
    <p:sldId id="268" r:id="rId15"/>
    <p:sldId id="293" r:id="rId16"/>
    <p:sldId id="273" r:id="rId17"/>
    <p:sldId id="269" r:id="rId18"/>
    <p:sldId id="272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9" r:id="rId27"/>
    <p:sldId id="290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70" r:id="rId36"/>
    <p:sldId id="27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" Target="slide17.xml"/><Relationship Id="rId7" Type="http://schemas.openxmlformats.org/officeDocument/2006/relationships/slide" Target="slide21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19.xml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slide" Target="slide36.xml"/><Relationship Id="rId4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slide" Target="slide36.xml"/><Relationship Id="rId4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slide" Target="slide36.xml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slide" Target="slide36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slide" Target="slide35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slide" Target="slide35.xml"/><Relationship Id="rId4" Type="http://schemas.openxmlformats.org/officeDocument/2006/relationships/image" Target="../media/image4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28.xml"/><Relationship Id="rId7" Type="http://schemas.openxmlformats.org/officeDocument/2006/relationships/slide" Target="slide3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slide" Target="slide30.xml"/><Relationship Id="rId4" Type="http://schemas.openxmlformats.org/officeDocument/2006/relationships/slide" Target="slide29.xml"/><Relationship Id="rId9" Type="http://schemas.openxmlformats.org/officeDocument/2006/relationships/slide" Target="slide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65377"/>
            <a:ext cx="6980312" cy="144016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Николаевич Носов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1908-1976 гг.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Живая шляпа Скачать книг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88800"/>
            <a:ext cx="3688365" cy="486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39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894" y="404664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«Живая шляпа»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Вряд ли стоит комментировать рассказы знаменитого Николая Николаевича - Картинка 13637/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626610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4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Живая шляп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1700808"/>
            <a:ext cx="8208912" cy="48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7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1393100"/>
            <a:ext cx="8229600" cy="1143000"/>
          </a:xfrm>
        </p:spPr>
        <p:txBody>
          <a:bodyPr/>
          <a:lstStyle/>
          <a:p>
            <a:r>
              <a:rPr lang="ru-RU" dirty="0" smtClean="0"/>
              <a:t>Словарные слова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1491" y="5661248"/>
            <a:ext cx="88701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Кочерга –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инструмент, сделанный из железа, используется для выгребания углей из печи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штангенцЫркуль (#25) / bl.en.c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36100"/>
            <a:ext cx="3744416" cy="292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84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794" y="5877272"/>
            <a:ext cx="8219256" cy="16170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Комод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низкий шкаф с выдвижными ящиками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Комод 4-х ящечный ЛДСП в обкладе МДФ в городе Краснодар - Портал выгодных покупок BLIZKO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31207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49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988840"/>
            <a:ext cx="8229600" cy="452596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Плюхнулось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тяжело упало.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Треснуть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сильно ударить, стукнуть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Трястись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(от страха) – дрожать, бояться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Соскочить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(с дивана) – спрыгнуть вниз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Швырять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– бросать с силой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Фыркать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– с шумом выпускать воздух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172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060848"/>
            <a:ext cx="8208912" cy="1440160"/>
          </a:xfrm>
        </p:spPr>
        <p:txBody>
          <a:bodyPr>
            <a:normAutofit fontScale="90000"/>
          </a:bodyPr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рассказа</a:t>
            </a:r>
            <a:b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стр.165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55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636912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Задания!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Вопрос 1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Вопрос 2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Вопрос 3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Вопрос 4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Вопрос 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Вопрос 6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80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556792"/>
            <a:ext cx="7931224" cy="65293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20486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Котенок Васька сидел на шкафу?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Началка. День за днем Timelin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63" y="2996952"/>
            <a:ext cx="3255516" cy="18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moticon Frustrated - Viewing Gallery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11268"/>
            <a:ext cx="2815856" cy="211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50441" y="5604551"/>
            <a:ext cx="144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Верно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31154" y="5604551"/>
            <a:ext cx="1143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Неверно  </a:t>
            </a:r>
          </a:p>
        </p:txBody>
      </p:sp>
    </p:spTree>
    <p:extLst>
      <p:ext uri="{BB962C8B-B14F-4D97-AF65-F5344CB8AC3E}">
        <p14:creationId xmlns:p14="http://schemas.microsoft.com/office/powerpoint/2010/main" val="307006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595" y="1496541"/>
            <a:ext cx="8291264" cy="536145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2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Володя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Вадик видели, как Васька попал под шляпу, так как играли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ним!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Началка. День за днем Timelin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70" y="3670429"/>
            <a:ext cx="3255516" cy="18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moticon Frustrated - Viewing Gallery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00308"/>
            <a:ext cx="2815856" cy="211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03648" y="5980638"/>
            <a:ext cx="144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Верно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41864" y="5987953"/>
            <a:ext cx="1143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Неверно  </a:t>
            </a:r>
          </a:p>
        </p:txBody>
      </p:sp>
    </p:spTree>
    <p:extLst>
      <p:ext uri="{BB962C8B-B14F-4D97-AF65-F5344CB8AC3E}">
        <p14:creationId xmlns:p14="http://schemas.microsoft.com/office/powerpoint/2010/main" val="370977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978" y="1484784"/>
            <a:ext cx="8147248" cy="65293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3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2244181"/>
            <a:ext cx="440282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Вадик хотел поднять шляпу?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Началка. День за днем Timelin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78" y="3598398"/>
            <a:ext cx="3255516" cy="18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moticon Frustrated - Viewing Gallery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9" y="3338081"/>
            <a:ext cx="2815856" cy="211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75656" y="5805264"/>
            <a:ext cx="144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Верно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36096" y="5620598"/>
            <a:ext cx="1143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Неверно  </a:t>
            </a:r>
          </a:p>
        </p:txBody>
      </p:sp>
    </p:spTree>
    <p:extLst>
      <p:ext uri="{BB962C8B-B14F-4D97-AF65-F5344CB8AC3E}">
        <p14:creationId xmlns:p14="http://schemas.microsoft.com/office/powerpoint/2010/main" val="19352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097" y="26044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Николай Носов в городе Киеве. Папа его работал на железной дороге, а по вечерам выступал в театре. А мама Николая прекрасно пела!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71" y="3140869"/>
            <a:ext cx="20161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932" y="2936934"/>
            <a:ext cx="1862532" cy="283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348" y="2406640"/>
            <a:ext cx="295275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23634" y="6295680"/>
            <a:ext cx="2860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Маленький Николай Носов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1588" y="6094789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Папа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380312" y="6144440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Мама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86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112474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4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86175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Шляпа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подползла к Володе или к Вадику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316" name="Picture 4" descr="Магазин детской одежды и игрушек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2861584" cy="371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99533" y="6225675"/>
            <a:ext cx="1132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 Володе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12160" y="6225675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 Вадику </a:t>
            </a:r>
          </a:p>
        </p:txBody>
      </p:sp>
      <p:pic>
        <p:nvPicPr>
          <p:cNvPr id="13318" name="Picture 6" descr="Картинки для портфолио для 1 класса - Архив программ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64904"/>
            <a:ext cx="3301148" cy="35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37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5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0506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Вадик или Володя попал в шляпу картошкой?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99532" y="6410341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Володя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24128" y="6401471"/>
            <a:ext cx="833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Вадик </a:t>
            </a:r>
            <a:endParaRPr lang="ru-RU" dirty="0"/>
          </a:p>
        </p:txBody>
      </p:sp>
      <p:pic>
        <p:nvPicPr>
          <p:cNvPr id="16386" name="Picture 2" descr="C:\Users\Олег\Desktop\Рисунок2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50" y="2829978"/>
            <a:ext cx="3297237" cy="35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Олег\Desktop\Рисунок1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36" y="2570112"/>
            <a:ext cx="28575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64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6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5844" y="197219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Васька фыркал и жмурился от света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от страха? 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Подарки пользователя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9111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6093296"/>
            <a:ext cx="1055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От </a:t>
            </a:r>
            <a:r>
              <a:rPr lang="ru-RU" dirty="0"/>
              <a:t>света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56176" y="6277962"/>
            <a:ext cx="1161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От страха</a:t>
            </a:r>
            <a:r>
              <a:rPr lang="ru-RU" dirty="0"/>
              <a:t> </a:t>
            </a:r>
          </a:p>
        </p:txBody>
      </p:sp>
      <p:pic>
        <p:nvPicPr>
          <p:cNvPr id="17412" name="Picture 4" descr="emo icons - Quoteko.com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04" y="2924944"/>
            <a:ext cx="2942996" cy="294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79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132" y="197768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в тексте»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живая шляпа\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360" y="1441877"/>
            <a:ext cx="5751634" cy="481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58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в тексте»</a:t>
            </a:r>
          </a:p>
        </p:txBody>
      </p:sp>
      <p:pic>
        <p:nvPicPr>
          <p:cNvPr id="20483" name="Picture 3" descr="C:\Users\Олег\Desktop\Открытый урок\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96752"/>
            <a:ext cx="5306044" cy="533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2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01396" y="356982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5452" y="308699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308699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11960" y="3077141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95736" y="308699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29870" y="361109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29870" y="405505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ь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729870" y="4558484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729870" y="5071909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701396" y="409511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701396" y="459916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701396" y="408060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701396" y="3065771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699792" y="256171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699792" y="2057659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701396" y="155360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701396" y="104954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203848" y="104954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707904" y="104954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ч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211960" y="104954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е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716016" y="104954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220072" y="104954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5724484" y="1049547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233926" y="456785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5743692" y="4574879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247748" y="5088304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</a:t>
            </a:r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4735580" y="308699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6247748" y="4573594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5239636" y="3108382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й</a:t>
            </a:r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4735580" y="2590343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</a:t>
            </a:r>
            <a:endParaRPr lang="ru-RU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751804" y="458465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</a:t>
            </a:r>
            <a:endParaRPr lang="ru-RU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6247748" y="561807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6247748" y="6122134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6228540" y="4055058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</a:t>
            </a:r>
            <a:endParaRPr lang="ru-RU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6228540" y="3551002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</a:t>
            </a:r>
            <a:endParaRPr lang="ru-RU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6228540" y="3046946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6228540" y="253354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</a:t>
            </a:r>
            <a:endParaRPr lang="ru-RU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6751804" y="2533545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</a:t>
            </a:r>
            <a:endParaRPr lang="ru-RU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7255860" y="254289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х</a:t>
            </a:r>
            <a:endParaRPr lang="ru-RU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7766875" y="254289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</a:t>
            </a:r>
            <a:endParaRPr lang="ru-RU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8270931" y="2542890"/>
            <a:ext cx="50405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</a:t>
            </a:r>
            <a:endParaRPr lang="ru-RU" dirty="0"/>
          </a:p>
        </p:txBody>
      </p:sp>
      <p:sp>
        <p:nvSpPr>
          <p:cNvPr id="21507" name="Прямоугольник 21506"/>
          <p:cNvSpPr/>
          <p:nvPr/>
        </p:nvSpPr>
        <p:spPr>
          <a:xfrm>
            <a:off x="2339752" y="839910"/>
            <a:ext cx="3600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508" name="Прямоугольник 21507"/>
          <p:cNvSpPr/>
          <p:nvPr/>
        </p:nvSpPr>
        <p:spPr>
          <a:xfrm>
            <a:off x="2735796" y="304635"/>
            <a:ext cx="4320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728560" y="1805631"/>
            <a:ext cx="4320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1760952" y="2879700"/>
            <a:ext cx="4320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4283968" y="4358216"/>
            <a:ext cx="4320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5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5815700" y="2309687"/>
            <a:ext cx="4320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6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6228540" y="1774296"/>
            <a:ext cx="4320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7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509" name="Прямоугольник 21508"/>
          <p:cNvSpPr/>
          <p:nvPr/>
        </p:nvSpPr>
        <p:spPr>
          <a:xfrm>
            <a:off x="4078397" y="106173"/>
            <a:ext cx="34746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0" name="Прямоугольник 21509"/>
          <p:cNvSpPr/>
          <p:nvPr/>
        </p:nvSpPr>
        <p:spPr>
          <a:xfrm>
            <a:off x="-13854" y="5980837"/>
            <a:ext cx="48542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3" action="ppaction://hlinksldjump"/>
              </a:rPr>
              <a:t>1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4" action="ppaction://hlinksldjump"/>
              </a:rPr>
              <a:t>2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5" action="ppaction://hlinksldjump"/>
              </a:rPr>
              <a:t>3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6" action="ppaction://hlinksldjump"/>
              </a:rPr>
              <a:t>4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7" action="ppaction://hlinksldjump"/>
              </a:rPr>
              <a:t>5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8" action="ppaction://hlinksldjump"/>
              </a:rPr>
              <a:t>6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9" action="ppaction://hlinksldjump"/>
              </a:rPr>
              <a:t>7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791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77281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Стр. 165-168  читать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61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Олег\Desktop\Открытый урок\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32081"/>
            <a:ext cx="5408347" cy="403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1650473"/>
            <a:ext cx="45365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05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штангенцЫркуль (#25) / bl.en.cx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40768"/>
            <a:ext cx="498516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0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http://im1-tub-ru.yandex.net/i?id=2a7bb4d1af27fcf383c368c1c0366a70-02-144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241" y="1384044"/>
            <a:ext cx="1419464" cy="186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im1-tub-ru.yandex.net/i?id=df285aa630bbc1ead498a0d09f56741a-112-144&amp;n=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546090"/>
            <a:ext cx="1486693" cy="175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http://im1-tub-ru.yandex.net/i?id=14769613ff8813622e49ea4bbb2278c3-52-144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53037"/>
            <a:ext cx="1800200" cy="197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КлипАрт Pencil Vector Ручки, карандаши. Обсуждение на LiveInternet - Российский Сервис Онлайн-Дневников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250" y="4574571"/>
            <a:ext cx="6042844" cy="205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56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Маленький Николай очень любил ходить на спектакли своего папы. Родители даже думали, что он хочет стать актером.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Музыкальный театр национального искусства (Государственный театр Владимира Назарова, Москва) - музыкальные спектакли (мюзиклы)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08920"/>
            <a:ext cx="5150346" cy="343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70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Убери  букву С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С Н И С К О С Л А С А Й 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56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Поменяй буквы местами и собери слово</a:t>
            </a: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В С А Ь А К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07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Комод 4-х ящечный ЛДСП в обкладе МДФ в городе Краснодар - Портал выгодных покупок BLIZKO.ru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56792"/>
            <a:ext cx="5143500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53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C:\Users\Олег\Desktop\Открытый урок\09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96752"/>
            <a:ext cx="5026248" cy="53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1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Vegetable - potatoes 2 Овощи - картофель и картошка 2 &quot; PixelBrush - Портал о дизайне. Скачать фото, картинки, обои, рисунки, ик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367" y="1628800"/>
            <a:ext cx="6168685" cy="462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19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Думай лучше!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Куда Делась Обещанная Квота На Опыт . - Обсуждение игры - Metin2.RU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58930"/>
            <a:ext cx="449329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12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Правильно! Умница!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смайлики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8800"/>
            <a:ext cx="4572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92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 же Коля мечтал стать музыкантом и играть на скрипке. Но, поняв, что учиться музыке нелегко, он забросил учебу в музыкальной школе.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 descr="Новости NEWSru.com :: В Бурятии из музея похищена старинная скрипка - сигнализация была отключена из-за долг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96" y="3016453"/>
            <a:ext cx="3910433" cy="293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74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когда подрос, то хотел стать и химиком, и фотографом, но в итоге он стал режиссером и снимал научные фильмы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http://www.kino-teatr.ru/acter/album/48373/pv_344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492896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81" y="1019347"/>
            <a:ext cx="5112568" cy="61206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рассказы Николай Николаевич стал писать совсем случайно!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него родился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сын, и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нужно было рассказывать ему все новые и новые сказки, забавные рассказы</a:t>
            </a:r>
          </a:p>
        </p:txBody>
      </p:sp>
      <p:pic>
        <p:nvPicPr>
          <p:cNvPr id="4" name="Содержимое 3" descr="Семья Носовых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5096" y="1052736"/>
            <a:ext cx="3359150" cy="475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7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964" y="188640"/>
            <a:ext cx="8229600" cy="1143000"/>
          </a:xfrm>
        </p:spPr>
        <p:txBody>
          <a:bodyPr/>
          <a:lstStyle/>
          <a:p>
            <a:r>
              <a:rPr lang="ru-RU" altLang="ru-RU" sz="2800" kern="0" dirty="0">
                <a:solidFill>
                  <a:srgbClr val="000000"/>
                </a:solidFill>
                <a:latin typeface="Arial"/>
              </a:rPr>
              <a:t>Произведения Николая Николаевича Носова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070936">
            <a:off x="276373" y="1887387"/>
            <a:ext cx="1655763" cy="2087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1" b="6473"/>
          <a:stretch>
            <a:fillRect/>
          </a:stretch>
        </p:blipFill>
        <p:spPr bwMode="auto">
          <a:xfrm>
            <a:off x="2192584" y="1556792"/>
            <a:ext cx="15113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851" y="1412776"/>
            <a:ext cx="143827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633" y="1628229"/>
            <a:ext cx="1490662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270">
            <a:off x="7549233" y="1968202"/>
            <a:ext cx="1368425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125675"/>
            <a:ext cx="1655763" cy="21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 descr="C:\Users\user\Desktop\НОСОВ\Заплатка Носова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89521"/>
            <a:ext cx="1655762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570" y="4157436"/>
            <a:ext cx="1728787" cy="223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58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НОСОВ\книж Нос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732" y="489961"/>
            <a:ext cx="1439862" cy="21605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 descr="C:\Users\user\Desktop\НОСОВ\книги Носов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104" y="1538887"/>
            <a:ext cx="1512887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user\Desktop\НОСОВ\Незн Носов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192" y="764704"/>
            <a:ext cx="15128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user\Desktop\НОСОВ\Книг Нос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955" y="1986274"/>
            <a:ext cx="158432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804008"/>
            <a:ext cx="17272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22" y="3626449"/>
            <a:ext cx="1584325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487" y="4453892"/>
            <a:ext cx="1584325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401392"/>
            <a:ext cx="1439863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733" y="4365674"/>
            <a:ext cx="15843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66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796" y="332656"/>
            <a:ext cx="8229600" cy="1143000"/>
          </a:xfrm>
        </p:spPr>
        <p:txBody>
          <a:bodyPr>
            <a:normAutofit fontScale="90000"/>
          </a:bodyPr>
          <a:lstStyle/>
          <a:p>
            <a:pPr lvl="0" defTabSz="449263" fontAlgn="base" hangingPunct="0">
              <a:lnSpc>
                <a:spcPct val="93000"/>
              </a:lnSpc>
              <a:spcAft>
                <a:spcPct val="0"/>
              </a:spcAft>
            </a:pPr>
            <a:r>
              <a:rPr lang="ru-RU" altLang="ru-RU" sz="2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Мультфильмы по мотивам произведений          </a:t>
            </a:r>
            <a:r>
              <a:rPr lang="ru-RU" altLang="ru-RU" sz="2800" b="1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Николая Носова</a:t>
            </a:r>
            <a:r>
              <a:rPr lang="ru-RU" altLang="ru-RU" sz="2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ru-RU" altLang="ru-RU" sz="2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4" name="Picture 3" descr="C:\Users\user\Desktop\НОСОВ\Кни Но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/>
          <a:stretch>
            <a:fillRect/>
          </a:stretch>
        </p:blipFill>
        <p:spPr bwMode="auto">
          <a:xfrm>
            <a:off x="3347864" y="4414896"/>
            <a:ext cx="1499567" cy="195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user\Desktop\НОСОВ\Незн на лун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96" y="4634424"/>
            <a:ext cx="1819114" cy="136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96" y="1823111"/>
            <a:ext cx="1656836" cy="18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4"/>
          <a:stretch>
            <a:fillRect/>
          </a:stretch>
        </p:blipFill>
        <p:spPr bwMode="auto">
          <a:xfrm>
            <a:off x="6516216" y="2234752"/>
            <a:ext cx="1945330" cy="159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640282"/>
            <a:ext cx="1929302" cy="150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38842" y="234586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000000"/>
                </a:solidFill>
                <a:latin typeface="Arial" charset="0"/>
              </a:rPr>
              <a:t>«Бобик в гостях у Барбоса</a:t>
            </a:r>
            <a:r>
              <a:rPr lang="ru-RU" altLang="ru-RU" b="1" dirty="0" smtClean="0">
                <a:solidFill>
                  <a:srgbClr val="000000"/>
                </a:solidFill>
                <a:latin typeface="Arial" charset="0"/>
              </a:rPr>
              <a:t>»</a:t>
            </a:r>
          </a:p>
          <a:p>
            <a:pPr algn="ctr"/>
            <a:endParaRPr lang="ru-RU" altLang="ru-RU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ru-RU" altLang="ru-RU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altLang="ru-RU" b="1" dirty="0">
                <a:solidFill>
                  <a:srgbClr val="000000"/>
                </a:solidFill>
                <a:latin typeface="Arial" charset="0"/>
              </a:rPr>
              <a:t>«Незнайка»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26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408</Words>
  <Application>Microsoft Office PowerPoint</Application>
  <PresentationFormat>Экран (4:3)</PresentationFormat>
  <Paragraphs>126</Paragraphs>
  <Slides>36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Николай Николаевич Носов 1908-1976 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Произведения Николая Николаевича Носова</vt:lpstr>
      <vt:lpstr>Презентация PowerPoint</vt:lpstr>
      <vt:lpstr>Мультфильмы по мотивам произведений          Николая Носова </vt:lpstr>
      <vt:lpstr>«Живая шляпа» </vt:lpstr>
      <vt:lpstr>Презентация PowerPoint</vt:lpstr>
      <vt:lpstr>Словарные слова</vt:lpstr>
      <vt:lpstr>Презентация PowerPoint</vt:lpstr>
      <vt:lpstr>Презентация PowerPoint</vt:lpstr>
      <vt:lpstr>Чтение рассказа стр.165</vt:lpstr>
      <vt:lpstr>Задания! </vt:lpstr>
      <vt:lpstr>Вопрос 1</vt:lpstr>
      <vt:lpstr>Презентация PowerPoint</vt:lpstr>
      <vt:lpstr>Вопрос 3</vt:lpstr>
      <vt:lpstr>Вопрос 4</vt:lpstr>
      <vt:lpstr>Вопрос 5</vt:lpstr>
      <vt:lpstr>Вопрос 6</vt:lpstr>
      <vt:lpstr>«Найди в тексте»</vt:lpstr>
      <vt:lpstr>«Найди в тексте»</vt:lpstr>
      <vt:lpstr>Презентация PowerPoint</vt:lpstr>
      <vt:lpstr> Домашнее задание:</vt:lpstr>
      <vt:lpstr>Презентация PowerPoint</vt:lpstr>
      <vt:lpstr>1</vt:lpstr>
      <vt:lpstr>2</vt:lpstr>
      <vt:lpstr>3</vt:lpstr>
      <vt:lpstr>4</vt:lpstr>
      <vt:lpstr>5</vt:lpstr>
      <vt:lpstr>6</vt:lpstr>
      <vt:lpstr>7</vt:lpstr>
      <vt:lpstr>Думай лучше!</vt:lpstr>
      <vt:lpstr>Правильно! Умница!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Николай Николаевич Носов</dc:title>
  <dc:creator>Олег</dc:creator>
  <cp:lastModifiedBy>user</cp:lastModifiedBy>
  <cp:revision>31</cp:revision>
  <dcterms:created xsi:type="dcterms:W3CDTF">2015-03-22T07:41:18Z</dcterms:created>
  <dcterms:modified xsi:type="dcterms:W3CDTF">2015-10-27T09:14:30Z</dcterms:modified>
</cp:coreProperties>
</file>