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8" r:id="rId5"/>
    <p:sldId id="258" r:id="rId6"/>
    <p:sldId id="269" r:id="rId7"/>
    <p:sldId id="259" r:id="rId8"/>
    <p:sldId id="270" r:id="rId9"/>
    <p:sldId id="260" r:id="rId10"/>
    <p:sldId id="271" r:id="rId11"/>
    <p:sldId id="279" r:id="rId12"/>
    <p:sldId id="280" r:id="rId13"/>
    <p:sldId id="281" r:id="rId14"/>
    <p:sldId id="28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E7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AA5B5-64FD-4AE6-AFD5-078A5DBE706E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87A85-E0B8-45B0-9444-E429E212E7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714356"/>
            <a:ext cx="8001056" cy="54292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>
            <a:normAutofit/>
          </a:bodyPr>
          <a:lstStyle/>
          <a:p>
            <a:r>
              <a:rPr lang="en-US" sz="20000" dirty="0" smtClean="0">
                <a:latin typeface="Comic Sans MS" pitchFamily="66" charset="0"/>
              </a:rPr>
              <a:t>yellow</a:t>
            </a:r>
            <a:endParaRPr lang="ru-RU" sz="20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429684" cy="621510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40312"/>
          </a:xfrm>
        </p:spPr>
        <p:txBody>
          <a:bodyPr>
            <a:normAutofit/>
          </a:bodyPr>
          <a:lstStyle/>
          <a:p>
            <a:r>
              <a:rPr lang="en-US" sz="20000" dirty="0" smtClean="0">
                <a:latin typeface="Comic Sans MS" pitchFamily="66" charset="0"/>
              </a:rPr>
              <a:t>brown</a:t>
            </a:r>
            <a:endParaRPr lang="ru-RU" sz="20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358246" cy="607223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</p:spPr>
        <p:txBody>
          <a:bodyPr>
            <a:normAutofit/>
          </a:bodyPr>
          <a:lstStyle/>
          <a:p>
            <a:r>
              <a:rPr lang="en-US" sz="20000" dirty="0" smtClean="0">
                <a:latin typeface="Comic Sans MS" pitchFamily="66" charset="0"/>
              </a:rPr>
              <a:t>black</a:t>
            </a:r>
            <a:endParaRPr lang="ru-RU" sz="20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>
            <a:normAutofit/>
          </a:bodyPr>
          <a:lstStyle/>
          <a:p>
            <a:r>
              <a:rPr lang="en-US" sz="20000" dirty="0" smtClean="0">
                <a:latin typeface="Comic Sans MS" pitchFamily="66" charset="0"/>
              </a:rPr>
              <a:t>red</a:t>
            </a:r>
            <a:endParaRPr lang="ru-RU" sz="20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357166"/>
            <a:ext cx="8286808" cy="6000792"/>
          </a:xfrm>
          <a:prstGeom prst="rect">
            <a:avLst/>
          </a:prstGeom>
          <a:solidFill>
            <a:srgbClr val="00FE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0246"/>
          </a:xfrm>
        </p:spPr>
        <p:txBody>
          <a:bodyPr>
            <a:normAutofit/>
          </a:bodyPr>
          <a:lstStyle/>
          <a:p>
            <a:r>
              <a:rPr lang="en-US" sz="20000" dirty="0" smtClean="0">
                <a:latin typeface="Comic Sans MS" pitchFamily="66" charset="0"/>
              </a:rPr>
              <a:t>green</a:t>
            </a:r>
            <a:endParaRPr lang="ru-RU" sz="20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8072494" cy="59293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5998"/>
          </a:xfrm>
        </p:spPr>
        <p:txBody>
          <a:bodyPr>
            <a:normAutofit/>
          </a:bodyPr>
          <a:lstStyle/>
          <a:p>
            <a:r>
              <a:rPr lang="en-US" sz="20000" dirty="0" smtClean="0">
                <a:latin typeface="Comic Sans MS" pitchFamily="66" charset="0"/>
              </a:rPr>
              <a:t>white</a:t>
            </a:r>
            <a:endParaRPr lang="ru-RU" sz="20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7929618" cy="58579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>
            <a:normAutofit/>
          </a:bodyPr>
          <a:lstStyle/>
          <a:p>
            <a:r>
              <a:rPr lang="en-US" sz="20000" dirty="0" smtClean="0">
                <a:latin typeface="Comic Sans MS" pitchFamily="66" charset="0"/>
              </a:rPr>
              <a:t>blue</a:t>
            </a:r>
            <a:endParaRPr lang="ru-RU" sz="20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072494" cy="58579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</Words>
  <Application>Microsoft Office PowerPoint</Application>
  <PresentationFormat>Экран (4:3)</PresentationFormat>
  <Paragraphs>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red</vt:lpstr>
      <vt:lpstr>Слайд 3</vt:lpstr>
      <vt:lpstr>green</vt:lpstr>
      <vt:lpstr>Слайд 5</vt:lpstr>
      <vt:lpstr>white</vt:lpstr>
      <vt:lpstr>Слайд 7</vt:lpstr>
      <vt:lpstr>blue</vt:lpstr>
      <vt:lpstr>Слайд 9</vt:lpstr>
      <vt:lpstr>yellow</vt:lpstr>
      <vt:lpstr>Слайд 11</vt:lpstr>
      <vt:lpstr>brown</vt:lpstr>
      <vt:lpstr>Слайд 13</vt:lpstr>
      <vt:lpstr>black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4</cp:revision>
  <dcterms:created xsi:type="dcterms:W3CDTF">2015-10-19T14:55:36Z</dcterms:created>
  <dcterms:modified xsi:type="dcterms:W3CDTF">2016-01-06T07:46:26Z</dcterms:modified>
</cp:coreProperties>
</file>