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3" r:id="rId3"/>
    <p:sldId id="266" r:id="rId4"/>
    <p:sldId id="278" r:id="rId5"/>
    <p:sldId id="263" r:id="rId6"/>
    <p:sldId id="274" r:id="rId7"/>
    <p:sldId id="261" r:id="rId8"/>
    <p:sldId id="272" r:id="rId9"/>
    <p:sldId id="265" r:id="rId10"/>
    <p:sldId id="277" r:id="rId11"/>
    <p:sldId id="264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E7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87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hai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190464"/>
            <a:ext cx="6286544" cy="6286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>
            <a:noAutofit/>
          </a:bodyPr>
          <a:lstStyle/>
          <a:p>
            <a:r>
              <a:rPr lang="en-US" sz="15000" dirty="0" smtClean="0">
                <a:latin typeface="Comic Sans MS" pitchFamily="66" charset="0"/>
              </a:rPr>
              <a:t>a bed</a:t>
            </a:r>
            <a:endParaRPr lang="ru-RU" sz="15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radi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445348"/>
            <a:ext cx="7459858" cy="57697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97436"/>
          </a:xfrm>
        </p:spPr>
        <p:txBody>
          <a:bodyPr>
            <a:noAutofit/>
          </a:bodyPr>
          <a:lstStyle/>
          <a:p>
            <a:r>
              <a:rPr lang="en-US" sz="15000" dirty="0" smtClean="0">
                <a:latin typeface="Comic Sans MS" pitchFamily="66" charset="0"/>
              </a:rPr>
              <a:t>a radio</a:t>
            </a:r>
            <a:endParaRPr lang="ru-RU" sz="15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>
            <a:noAutofit/>
          </a:bodyPr>
          <a:lstStyle/>
          <a:p>
            <a:r>
              <a:rPr lang="en-US" sz="15000" dirty="0" smtClean="0">
                <a:latin typeface="Comic Sans MS" pitchFamily="66" charset="0"/>
              </a:rPr>
              <a:t>a chair</a:t>
            </a:r>
            <a:endParaRPr lang="ru-RU" sz="15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69050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90" y="500043"/>
            <a:ext cx="8135976" cy="58636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>
            <a:noAutofit/>
          </a:bodyPr>
          <a:lstStyle/>
          <a:p>
            <a:r>
              <a:rPr lang="en-US" sz="15000" dirty="0" smtClean="0">
                <a:latin typeface="Comic Sans MS" pitchFamily="66" charset="0"/>
              </a:rPr>
              <a:t>a house</a:t>
            </a:r>
            <a:endParaRPr lang="ru-RU" sz="15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olVM22_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65" y="857232"/>
            <a:ext cx="7628124" cy="5000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>
            <a:noAutofit/>
          </a:bodyPr>
          <a:lstStyle/>
          <a:p>
            <a:r>
              <a:rPr lang="en-US" sz="15000" dirty="0" smtClean="0">
                <a:latin typeface="Comic Sans MS" pitchFamily="66" charset="0"/>
              </a:rPr>
              <a:t>a table</a:t>
            </a:r>
            <a:endParaRPr lang="ru-RU" sz="15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db1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85728"/>
            <a:ext cx="8143932" cy="63124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>
            <a:noAutofit/>
          </a:bodyPr>
          <a:lstStyle/>
          <a:p>
            <a:r>
              <a:rPr lang="en-US" sz="15000" dirty="0" smtClean="0">
                <a:latin typeface="Comic Sans MS" pitchFamily="66" charset="0"/>
              </a:rPr>
              <a:t>a tree house</a:t>
            </a:r>
            <a:endParaRPr lang="ru-RU" sz="15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042fca1609a0ab84acba5eb6504aab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-714404"/>
            <a:ext cx="7786742" cy="7318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</Words>
  <Application>Microsoft Office PowerPoint</Application>
  <PresentationFormat>Экран (4:3)</PresentationFormat>
  <Paragraphs>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a chair</vt:lpstr>
      <vt:lpstr>Слайд 3</vt:lpstr>
      <vt:lpstr>a house</vt:lpstr>
      <vt:lpstr>Слайд 5</vt:lpstr>
      <vt:lpstr>a table</vt:lpstr>
      <vt:lpstr>Слайд 7</vt:lpstr>
      <vt:lpstr>a tree house</vt:lpstr>
      <vt:lpstr>Слайд 9</vt:lpstr>
      <vt:lpstr>a bed</vt:lpstr>
      <vt:lpstr>Слайд 11</vt:lpstr>
      <vt:lpstr>a radio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5</cp:revision>
  <dcterms:created xsi:type="dcterms:W3CDTF">2015-10-19T14:55:36Z</dcterms:created>
  <dcterms:modified xsi:type="dcterms:W3CDTF">2016-01-06T09:26:00Z</dcterms:modified>
</cp:coreProperties>
</file>