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3" r:id="rId3"/>
    <p:sldId id="266" r:id="rId4"/>
    <p:sldId id="278" r:id="rId5"/>
    <p:sldId id="263" r:id="rId6"/>
    <p:sldId id="274" r:id="rId7"/>
    <p:sldId id="261" r:id="rId8"/>
    <p:sldId id="272" r:id="rId9"/>
    <p:sldId id="265" r:id="rId10"/>
    <p:sldId id="277" r:id="rId11"/>
    <p:sldId id="264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E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A5B5-64FD-4AE6-AFD5-078A5DBE706E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7A85-E0B8-45B0-9444-E429E212E7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90464"/>
            <a:ext cx="6286544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bed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ad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45348"/>
            <a:ext cx="7459858" cy="5769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radio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chair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905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90" y="500043"/>
            <a:ext cx="8135976" cy="5863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house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olVM22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65" y="857232"/>
            <a:ext cx="7628124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table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db1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8143932" cy="6312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Comic Sans MS" pitchFamily="66" charset="0"/>
              </a:rPr>
              <a:t>a tree house</a:t>
            </a:r>
            <a:endParaRPr lang="ru-RU" sz="1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042fca1609a0ab84acba5eb6504aab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-714404"/>
            <a:ext cx="7786742" cy="731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Экран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a chair</vt:lpstr>
      <vt:lpstr>Слайд 3</vt:lpstr>
      <vt:lpstr>a house</vt:lpstr>
      <vt:lpstr>Слайд 5</vt:lpstr>
      <vt:lpstr>a table</vt:lpstr>
      <vt:lpstr>Слайд 7</vt:lpstr>
      <vt:lpstr>a tree house</vt:lpstr>
      <vt:lpstr>Слайд 9</vt:lpstr>
      <vt:lpstr>a bed</vt:lpstr>
      <vt:lpstr>Слайд 11</vt:lpstr>
      <vt:lpstr>a radio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5</cp:revision>
  <dcterms:created xsi:type="dcterms:W3CDTF">2015-10-19T14:55:36Z</dcterms:created>
  <dcterms:modified xsi:type="dcterms:W3CDTF">2016-01-06T09:26:00Z</dcterms:modified>
</cp:coreProperties>
</file>