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1" r:id="rId3"/>
    <p:sldId id="259" r:id="rId4"/>
    <p:sldId id="258" r:id="rId5"/>
    <p:sldId id="260" r:id="rId6"/>
    <p:sldId id="281" r:id="rId7"/>
    <p:sldId id="282" r:id="rId8"/>
    <p:sldId id="290" r:id="rId9"/>
    <p:sldId id="270" r:id="rId10"/>
    <p:sldId id="271" r:id="rId11"/>
    <p:sldId id="272" r:id="rId12"/>
    <p:sldId id="283" r:id="rId13"/>
    <p:sldId id="284" r:id="rId14"/>
    <p:sldId id="285" r:id="rId15"/>
    <p:sldId id="276" r:id="rId16"/>
    <p:sldId id="291" r:id="rId17"/>
    <p:sldId id="286" r:id="rId18"/>
    <p:sldId id="280" r:id="rId19"/>
    <p:sldId id="292" r:id="rId20"/>
    <p:sldId id="288" r:id="rId21"/>
    <p:sldId id="278" r:id="rId22"/>
    <p:sldId id="289" r:id="rId23"/>
    <p:sldId id="287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85353E-C2FA-4B6A-82D5-0979B1F61FE2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29781E-6CFF-4E85-9C93-403B1D979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Loner\&#1052;&#1086;&#1080;%20&#1076;&#1086;&#1082;&#1091;&#1084;&#1077;&#1085;&#1090;&#1099;\&#1052;&#1086;&#1103;%20&#1084;&#1091;&#1079;&#1099;&#1082;&#1072;\pdolinam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&#1052;&#1086;&#1080;%20&#1076;&#1086;&#1082;&#1091;&#1084;&#1077;&#1085;&#1090;&#1099;\&#1052;&#1086;&#1103;%20&#1084;&#1091;&#1079;&#1099;&#1082;&#1072;\voennie_pesni_-_svyashennaya_voyna.mp3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подвигу солдата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сердцем прикоснись!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66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268760"/>
            <a:ext cx="621996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5589241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Кондратьева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МОАУ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«Лицей № 4» г. Оренбург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HT7U6CAWK2XG5CAE10NBNCAZ6XDT6CA5TJGX3CAGVWY2HCA1D9HVLCAHP7UAHCAP7FPECCA04V4FQCALCCLKNCAG3KHRECA9Q5FZ0CA4QL1ZLCANGF7TOCAM8QZ2LCAZ44C01CAFXCFS5CAIEZIVFCAHM9P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286148" cy="466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Александрович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Брыкин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9Y9I5CAFG52P2CANJAUHHCAENL82VCA3BEVEACAAZP6A1CAYSK3BYCAQ6PT0HCAW4S6Z2CAP1HY9FCAPO6O80CAX57IZQCANRSIGFCARH57LBCATTNPLWCAWEXUBPCAZJ57B2CAP6RNGGCA09Z29NCADLXA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009959" cy="402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Шамиль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Мунасипович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Абдрашитов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Борис Иванович Юркин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Jurkin_BorisIvanovi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3357586" cy="518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Степан Петрович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Лабужски</a:t>
            </a:r>
            <a:r>
              <a:rPr lang="ru-RU" dirty="0" err="1" smtClean="0"/>
              <a:t>й</a:t>
            </a:r>
            <a:endParaRPr lang="ru-RU" dirty="0"/>
          </a:p>
        </p:txBody>
      </p:sp>
      <p:pic>
        <p:nvPicPr>
          <p:cNvPr id="2050" name="Picture 2" descr="F:\0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36052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age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404664"/>
            <a:ext cx="7344816" cy="584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16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019.radikal.ru/i622/1203/fe/f350e9c39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20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Екатерина Зеленко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Zelenko_E_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857652" cy="522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foto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-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5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157788"/>
            <a:ext cx="1079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6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068638"/>
            <a:ext cx="1162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060575"/>
            <a:ext cx="1368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8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25538"/>
            <a:ext cx="1162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437063"/>
            <a:ext cx="9350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0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73238"/>
            <a:ext cx="1079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1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844675"/>
            <a:ext cx="8651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2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052513"/>
            <a:ext cx="8651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24400"/>
            <a:ext cx="10080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4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33600"/>
            <a:ext cx="1019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5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953000"/>
            <a:ext cx="10080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6" descr="zvz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99233">
            <a:off x="2051050" y="2492375"/>
            <a:ext cx="936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7" descr="zvz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614640">
            <a:off x="5076825" y="2276475"/>
            <a:ext cx="8556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8" descr="zvz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1259">
            <a:off x="5148263" y="5175250"/>
            <a:ext cx="71913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9" descr="zvz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840429">
            <a:off x="4210844" y="5158581"/>
            <a:ext cx="9271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30" descr="zvz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557338"/>
            <a:ext cx="863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31" descr="zvz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941888"/>
            <a:ext cx="79216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32" descr="zvz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292600"/>
            <a:ext cx="107156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WordArt 33"/>
          <p:cNvSpPr>
            <a:spLocks noChangeArrowheads="1" noChangeShapeType="1" noTextEdit="1"/>
          </p:cNvSpPr>
          <p:nvPr/>
        </p:nvSpPr>
        <p:spPr bwMode="auto">
          <a:xfrm rot="549555">
            <a:off x="3851275" y="-171450"/>
            <a:ext cx="435610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  мая</a:t>
            </a:r>
          </a:p>
        </p:txBody>
      </p:sp>
      <p:sp>
        <p:nvSpPr>
          <p:cNvPr id="19478" name="WordArt 34"/>
          <p:cNvSpPr>
            <a:spLocks noChangeArrowheads="1" noChangeShapeType="1" noTextEdit="1"/>
          </p:cNvSpPr>
          <p:nvPr/>
        </p:nvSpPr>
        <p:spPr bwMode="auto">
          <a:xfrm>
            <a:off x="5219700" y="5229225"/>
            <a:ext cx="3779838" cy="1169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1945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5_1235377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ost-5716-123469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7" y="404664"/>
            <a:ext cx="9131603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aleksandrowwjacheslaw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023938"/>
            <a:ext cx="6457950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России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Мустафин Раис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Рауфович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5938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1700808"/>
            <a:ext cx="2872740" cy="439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55570727_0_2a9df_5f2204df_X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16632"/>
            <a:ext cx="9036496" cy="653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kg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3364470"/>
          </a:xfrm>
          <a:prstGeom prst="rect">
            <a:avLst/>
          </a:prstGeom>
          <a:noFill/>
        </p:spPr>
      </p:pic>
      <p:pic>
        <p:nvPicPr>
          <p:cNvPr id="22532" name="Picture 4" descr="F:\7671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30183"/>
            <a:ext cx="5072066" cy="3627816"/>
          </a:xfrm>
          <a:prstGeom prst="rect">
            <a:avLst/>
          </a:prstGeom>
          <a:noFill/>
        </p:spPr>
      </p:pic>
      <p:pic>
        <p:nvPicPr>
          <p:cNvPr id="22538" name="Picture 10" descr="F:\sub_b871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6124"/>
            <a:ext cx="4095744" cy="3571875"/>
          </a:xfrm>
          <a:prstGeom prst="rect">
            <a:avLst/>
          </a:prstGeom>
          <a:noFill/>
        </p:spPr>
      </p:pic>
      <p:pic>
        <p:nvPicPr>
          <p:cNvPr id="22539" name="Picture 11" descr="F:\091edb85c42b29a8d544f64386b445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4095747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oplot_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91018" cy="3429000"/>
          </a:xfrm>
          <a:prstGeom prst="rect">
            <a:avLst/>
          </a:prstGeom>
          <a:noFill/>
        </p:spPr>
      </p:pic>
      <p:pic>
        <p:nvPicPr>
          <p:cNvPr id="23555" name="Picture 3" descr="F:\0_2a9e2_ef7ab71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0"/>
            <a:ext cx="4571999" cy="3429000"/>
          </a:xfrm>
          <a:prstGeom prst="rect">
            <a:avLst/>
          </a:prstGeom>
          <a:noFill/>
        </p:spPr>
      </p:pic>
      <p:pic>
        <p:nvPicPr>
          <p:cNvPr id="23556" name="Picture 4" descr="F:\tank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3438525"/>
          </a:xfrm>
          <a:prstGeom prst="rect">
            <a:avLst/>
          </a:prstGeom>
          <a:noFill/>
        </p:spPr>
      </p:pic>
      <p:pic>
        <p:nvPicPr>
          <p:cNvPr id="23557" name="Picture 5" descr="F:\b93519174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786190"/>
            <a:ext cx="4612328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177" y="0"/>
            <a:ext cx="4294823" cy="3377565"/>
          </a:xfrm>
          <a:prstGeom prst="rect">
            <a:avLst/>
          </a:prstGeom>
          <a:noFill/>
        </p:spPr>
      </p:pic>
      <p:pic>
        <p:nvPicPr>
          <p:cNvPr id="25603" name="Picture 3" descr="F:\f_16056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359" y="3429000"/>
            <a:ext cx="4720642" cy="3429001"/>
          </a:xfrm>
          <a:prstGeom prst="rect">
            <a:avLst/>
          </a:prstGeom>
          <a:noFill/>
        </p:spPr>
      </p:pic>
      <p:pic>
        <p:nvPicPr>
          <p:cNvPr id="25604" name="Picture 4" descr="F:\3822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420436"/>
            <a:ext cx="5143505" cy="3437566"/>
          </a:xfrm>
          <a:prstGeom prst="rect">
            <a:avLst/>
          </a:prstGeom>
          <a:noFill/>
        </p:spPr>
      </p:pic>
      <p:pic>
        <p:nvPicPr>
          <p:cNvPr id="25605" name="Picture 5" descr="F:\f16pil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5679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ect">
            <a:avLst/>
          </a:prstGeom>
          <a:noFill/>
        </p:spPr>
      </p:pic>
      <p:pic>
        <p:nvPicPr>
          <p:cNvPr id="26631" name="Picture 7" descr="F:\p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110" y="3214686"/>
            <a:ext cx="4956890" cy="3643314"/>
          </a:xfrm>
          <a:prstGeom prst="rect">
            <a:avLst/>
          </a:prstGeom>
          <a:noFill/>
        </p:spPr>
      </p:pic>
      <p:pic>
        <p:nvPicPr>
          <p:cNvPr id="26632" name="Picture 8" descr="F:\_2006_11_01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7752" cy="3680115"/>
          </a:xfrm>
          <a:prstGeom prst="rect">
            <a:avLst/>
          </a:prstGeom>
          <a:noFill/>
        </p:spPr>
      </p:pic>
      <p:pic>
        <p:nvPicPr>
          <p:cNvPr id="26633" name="Picture 9" descr="F:\8-ssn-astute-submar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29000"/>
            <a:ext cx="4852358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fba764bf69ee89609d96a9ad090e51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071810"/>
            <a:ext cx="4214810" cy="3786190"/>
          </a:xfrm>
          <a:prstGeom prst="rect">
            <a:avLst/>
          </a:prstGeom>
          <a:noFill/>
        </p:spPr>
      </p:pic>
      <p:pic>
        <p:nvPicPr>
          <p:cNvPr id="27651" name="Picture 3" descr="F:\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929190" cy="3280152"/>
          </a:xfrm>
          <a:prstGeom prst="rect">
            <a:avLst/>
          </a:prstGeom>
          <a:noFill/>
        </p:spPr>
      </p:pic>
      <p:pic>
        <p:nvPicPr>
          <p:cNvPr id="27653" name="Picture 5" descr="F:\bimg1167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61107"/>
            <a:ext cx="4929190" cy="3696893"/>
          </a:xfrm>
          <a:prstGeom prst="rect">
            <a:avLst/>
          </a:prstGeom>
          <a:noFill/>
        </p:spPr>
      </p:pic>
      <p:pic>
        <p:nvPicPr>
          <p:cNvPr id="27657" name="Picture 9" descr="F: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960" y="0"/>
            <a:ext cx="4247040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image-20081118_24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5727" cy="3571876"/>
          </a:xfrm>
          <a:prstGeom prst="rect">
            <a:avLst/>
          </a:prstGeom>
          <a:noFill/>
        </p:spPr>
      </p:pic>
      <p:pic>
        <p:nvPicPr>
          <p:cNvPr id="28675" name="Picture 3" descr="F:\3_08_2008_snariad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669030"/>
          </a:xfrm>
          <a:prstGeom prst="rect">
            <a:avLst/>
          </a:prstGeom>
          <a:noFill/>
        </p:spPr>
      </p:pic>
      <p:pic>
        <p:nvPicPr>
          <p:cNvPr id="28676" name="Picture 4" descr="F:\db601b3ee2debba18d4b51c66e94c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281" y="3643314"/>
            <a:ext cx="4709719" cy="3214687"/>
          </a:xfrm>
          <a:prstGeom prst="rect">
            <a:avLst/>
          </a:prstGeom>
          <a:noFill/>
        </p:spPr>
      </p:pic>
      <p:pic>
        <p:nvPicPr>
          <p:cNvPr id="28677" name="Picture 5" descr="F:\big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94154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8717413_Den_Zaschitnika_Otech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F:\8313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857628"/>
          </a:xfrm>
          <a:prstGeom prst="rect">
            <a:avLst/>
          </a:prstGeom>
          <a:noFill/>
        </p:spPr>
      </p:pic>
      <p:pic>
        <p:nvPicPr>
          <p:cNvPr id="29700" name="Picture 4" descr="F:\vra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3523924"/>
          </a:xfrm>
          <a:prstGeom prst="rect">
            <a:avLst/>
          </a:prstGeom>
          <a:noFill/>
        </p:spPr>
      </p:pic>
      <p:pic>
        <p:nvPicPr>
          <p:cNvPr id="29701" name="Picture 5" descr="F:\1209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500438"/>
            <a:ext cx="4643438" cy="3357562"/>
          </a:xfrm>
          <a:prstGeom prst="rect">
            <a:avLst/>
          </a:prstGeom>
          <a:noFill/>
        </p:spPr>
      </p:pic>
      <p:pic>
        <p:nvPicPr>
          <p:cNvPr id="29703" name="Picture 7" descr="F:\371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9"/>
            <a:ext cx="4752975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0e7d0ce05e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00958" cy="687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30220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44000" cy="618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dolin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февраля 1918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rys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3568" y="1340768"/>
            <a:ext cx="7848872" cy="491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Иванович Чапаев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F:\241050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7357" y="1521296"/>
            <a:ext cx="290648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ennie_pesni_-_svyas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voennie_pesni_-_svyas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июня 1941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a249181f3b994241d71e41be0268381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27584" y="1412776"/>
            <a:ext cx="7564477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27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44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co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69426" cy="542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389</TotalTime>
  <Words>49</Words>
  <Application>Microsoft Office PowerPoint</Application>
  <PresentationFormat>Экран (4:3)</PresentationFormat>
  <Paragraphs>15</Paragraphs>
  <Slides>31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Справедливость</vt:lpstr>
      <vt:lpstr>К подвигу солдата  сердцем прикоснись!</vt:lpstr>
      <vt:lpstr>Слайд 2</vt:lpstr>
      <vt:lpstr>Слайд 3</vt:lpstr>
      <vt:lpstr>Слайд 4</vt:lpstr>
      <vt:lpstr>23 февраля 1918 год</vt:lpstr>
      <vt:lpstr>Василий Иванович Чапаев</vt:lpstr>
      <vt:lpstr>22 июня 1941 год</vt:lpstr>
      <vt:lpstr>Слайд 8</vt:lpstr>
      <vt:lpstr>Слайд 9</vt:lpstr>
      <vt:lpstr>Герой Советского Союза  Алексей Александрович Брыкин</vt:lpstr>
      <vt:lpstr>Герой Советского Союза  Шамиль Мунасипович Абдрашитов</vt:lpstr>
      <vt:lpstr>Герой Советского Союза  Борис Иванович Юркин</vt:lpstr>
      <vt:lpstr>Герой Советского Союза  Степан Петрович Лабужский</vt:lpstr>
      <vt:lpstr>Слайд 14</vt:lpstr>
      <vt:lpstr>Слайд 15</vt:lpstr>
      <vt:lpstr>Слайд 16</vt:lpstr>
      <vt:lpstr>Герой Советского Союза  Екатерина Зеленко</vt:lpstr>
      <vt:lpstr>Слайд 18</vt:lpstr>
      <vt:lpstr>Слайд 19</vt:lpstr>
      <vt:lpstr>Слайд 20</vt:lpstr>
      <vt:lpstr>Слайд 21</vt:lpstr>
      <vt:lpstr>Герой России  Мустафин Раис Рауфович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User</cp:lastModifiedBy>
  <cp:revision>40</cp:revision>
  <dcterms:created xsi:type="dcterms:W3CDTF">2010-02-21T16:44:11Z</dcterms:created>
  <dcterms:modified xsi:type="dcterms:W3CDTF">2016-01-05T16:12:13Z</dcterms:modified>
</cp:coreProperties>
</file>