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4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7EF1D0-71D8-4A07-917E-AD710CF3DCB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6733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A96526-BC91-4634-B284-31C0892A52A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6338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5DCFEA-D7DD-4413-8DF9-7F30DC496E1C}" type="slidenum">
              <a:rPr lang="ru-RU"/>
              <a:pPr/>
              <a:t>1</a:t>
            </a:fld>
            <a:endParaRPr 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2B4B0C-A604-441F-A85C-424A1428646C}" type="slidenum">
              <a:rPr lang="ru-RU"/>
              <a:pPr/>
              <a:t>2</a:t>
            </a:fld>
            <a:endParaRPr lang="ru-RU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955FE0-3861-44C5-9A4D-0B5C2A5A66E7}" type="slidenum">
              <a:rPr lang="ru-RU"/>
              <a:pPr/>
              <a:t>3</a:t>
            </a:fld>
            <a:endParaRPr lang="ru-RU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813467-D90A-4855-9BF3-4EC25870A166}" type="slidenum">
              <a:rPr lang="ru-RU"/>
              <a:pPr/>
              <a:t>4</a:t>
            </a:fld>
            <a:endParaRPr 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5466A0-92B2-449E-A713-4389539560A7}" type="slidenum">
              <a:rPr lang="ru-RU"/>
              <a:pPr/>
              <a:t>5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50558-DC34-43D5-B8E8-5FF7F82E0744}" type="slidenum">
              <a:rPr lang="ru-RU"/>
              <a:pPr/>
              <a:t>6</a:t>
            </a:fld>
            <a:endParaRPr lang="ru-RU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ECF8B-A2C4-4E51-B572-D0EC43576BCB}" type="slidenum">
              <a:rPr lang="ru-RU"/>
              <a:pPr/>
              <a:t>7</a:t>
            </a:fld>
            <a:endParaRPr 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6CE75-6094-44F2-BD27-ED3C2FEBA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77EED-19E6-4942-8178-D7DCB8E7E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34177" y="357188"/>
            <a:ext cx="2195513" cy="5857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2875" y="357188"/>
            <a:ext cx="6438900" cy="5857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26DA3-4097-4E67-8AB8-E384DDFC7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BD912-872B-4CDB-A56A-DE9E616F0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456E0-3036-4360-96DC-9C8224A69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143376" y="500063"/>
            <a:ext cx="2316163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11938" y="500063"/>
            <a:ext cx="2317751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30D21-CED5-474C-B8DD-C7D43F03D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B70FE-0DFC-41A0-8270-60D711D62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6C6C9-9BDA-41E0-B9BA-769602722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FBF7F-951D-49F9-BDD1-07A5A6262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A6CA9-EA04-45E5-8260-DB446393F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65EA-007C-4618-ADD1-BA960C1ED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6" y="357188"/>
            <a:ext cx="3286125" cy="1571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143377" y="500063"/>
            <a:ext cx="47863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1439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C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3189" y="6356351"/>
            <a:ext cx="3929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dirty="0">
                <a:solidFill>
                  <a:srgbClr val="C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580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+mn-lt"/>
              </a:defRPr>
            </a:lvl1pPr>
          </a:lstStyle>
          <a:p>
            <a:pPr>
              <a:defRPr/>
            </a:pPr>
            <a:fld id="{EB96F0E9-A217-4D34-8597-26DA383A0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ctrTitle"/>
          </p:nvPr>
        </p:nvSpPr>
        <p:spPr bwMode="auto">
          <a:xfrm>
            <a:off x="323528" y="260648"/>
            <a:ext cx="3168352" cy="1584028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ru-RU" sz="1400" dirty="0">
                <a:latin typeface="Arial" charset="0"/>
              </a:rPr>
              <a:t/>
            </a:r>
            <a:br>
              <a:rPr lang="ru-RU" sz="1400" dirty="0">
                <a:latin typeface="Arial" charset="0"/>
              </a:rPr>
            </a:b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МКОУ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«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Малоатлымская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СОШ»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Учитель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физической культуры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Гончаров Андрей Александрович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endParaRPr lang="ru-RU" sz="1400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051" name="Rectangle 3"/>
          <p:cNvSpPr>
            <a:spLocks noGrp="1"/>
          </p:cNvSpPr>
          <p:nvPr>
            <p:ph type="subTitle" idx="1"/>
          </p:nvPr>
        </p:nvSpPr>
        <p:spPr>
          <a:xfrm>
            <a:off x="4284663" y="476251"/>
            <a:ext cx="4464051" cy="5329238"/>
          </a:xfrm>
        </p:spPr>
        <p:txBody>
          <a:bodyPr/>
          <a:lstStyle/>
          <a:p>
            <a:r>
              <a:rPr lang="ru-RU" sz="1600" dirty="0"/>
              <a:t>Муниципальное казённое общеобразовательное учреждение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«</a:t>
            </a:r>
            <a:r>
              <a:rPr lang="ru-RU" sz="1600" dirty="0" err="1" smtClean="0"/>
              <a:t>Малоатлымская</a:t>
            </a:r>
            <a:r>
              <a:rPr lang="ru-RU" sz="1600" dirty="0" smtClean="0"/>
              <a:t> </a:t>
            </a:r>
            <a:r>
              <a:rPr lang="ru-RU" sz="1600" dirty="0" err="1" smtClean="0"/>
              <a:t>среднеобразовательная</a:t>
            </a:r>
            <a:r>
              <a:rPr lang="ru-RU" sz="1600" dirty="0" smtClean="0"/>
              <a:t> школа»</a:t>
            </a:r>
            <a:endParaRPr lang="ru-RU" sz="1600" dirty="0"/>
          </a:p>
          <a:p>
            <a:r>
              <a:rPr lang="ru-RU" sz="2400" dirty="0" smtClean="0"/>
              <a:t>Открытый урок</a:t>
            </a:r>
            <a:endParaRPr lang="ru-RU" sz="2400" dirty="0"/>
          </a:p>
          <a:p>
            <a:r>
              <a:rPr lang="ru-RU" sz="2400" smtClean="0"/>
              <a:t>физической культуры.</a:t>
            </a:r>
            <a:endParaRPr lang="ru-RU" sz="2400" dirty="0" smtClean="0"/>
          </a:p>
          <a:p>
            <a:r>
              <a:rPr lang="ru-RU" sz="2400" dirty="0" smtClean="0"/>
              <a:t>Лыжная подготовка</a:t>
            </a:r>
            <a:endParaRPr lang="ru-RU" sz="2400" dirty="0"/>
          </a:p>
          <a:p>
            <a:r>
              <a:rPr lang="ru-RU" sz="2400" dirty="0" smtClean="0"/>
              <a:t>6 </a:t>
            </a:r>
            <a:r>
              <a:rPr lang="ru-RU" sz="2400" dirty="0" smtClean="0"/>
              <a:t>класс.</a:t>
            </a:r>
            <a:endParaRPr lang="ru-RU" sz="2400" dirty="0"/>
          </a:p>
          <a:p>
            <a:r>
              <a:rPr lang="ru-RU" sz="2400" dirty="0"/>
              <a:t>Тема: </a:t>
            </a:r>
            <a:r>
              <a:rPr lang="ru-RU" sz="2400" dirty="0" smtClean="0"/>
              <a:t>«Развитие скоростно-силовых качеств»</a:t>
            </a:r>
            <a:endParaRPr lang="ru-RU" sz="2400" dirty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19114" y="2152651"/>
            <a:ext cx="2828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23850" y="2224089"/>
            <a:ext cx="338455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dirty="0"/>
              <a:t> </a:t>
            </a:r>
            <a:r>
              <a:rPr lang="ru-RU" sz="1200" dirty="0" smtClean="0"/>
              <a:t>          </a:t>
            </a:r>
            <a:r>
              <a:rPr lang="ru-RU" sz="1600" b="1" i="1" dirty="0" smtClean="0">
                <a:latin typeface="Times New Roman" pitchFamily="18" charset="0"/>
              </a:rPr>
              <a:t>Уважаемые</a:t>
            </a:r>
            <a:r>
              <a:rPr lang="ru-RU" sz="1600" b="1" i="1" dirty="0">
                <a:latin typeface="Times New Roman" pitchFamily="18" charset="0"/>
              </a:rPr>
              <a:t>, коллеги! </a:t>
            </a:r>
          </a:p>
          <a:p>
            <a:r>
              <a:rPr lang="ru-RU" sz="1600" b="1" i="1" dirty="0">
                <a:latin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</a:rPr>
              <a:t>          Вашему </a:t>
            </a:r>
            <a:r>
              <a:rPr lang="ru-RU" sz="1600" b="1" i="1" dirty="0">
                <a:latin typeface="Times New Roman" pitchFamily="18" charset="0"/>
              </a:rPr>
              <a:t>вниманию представляется разработка </a:t>
            </a:r>
            <a:r>
              <a:rPr lang="ru-RU" sz="1600" b="1" i="1" dirty="0" smtClean="0">
                <a:latin typeface="Times New Roman" pitchFamily="18" charset="0"/>
              </a:rPr>
              <a:t>урока </a:t>
            </a:r>
            <a:r>
              <a:rPr lang="ru-RU" sz="1600" b="1" i="1" dirty="0">
                <a:latin typeface="Times New Roman" pitchFamily="18" charset="0"/>
              </a:rPr>
              <a:t>в </a:t>
            </a:r>
            <a:r>
              <a:rPr lang="ru-RU" sz="1600" b="1" i="1" dirty="0" smtClean="0">
                <a:latin typeface="Times New Roman" pitchFamily="18" charset="0"/>
              </a:rPr>
              <a:t>6 </a:t>
            </a:r>
            <a:r>
              <a:rPr lang="ru-RU" sz="1600" b="1" i="1" dirty="0">
                <a:latin typeface="Times New Roman" pitchFamily="18" charset="0"/>
              </a:rPr>
              <a:t>классе </a:t>
            </a:r>
            <a:r>
              <a:rPr lang="ru-RU" sz="1600" b="1" i="1" dirty="0" smtClean="0">
                <a:latin typeface="Times New Roman" pitchFamily="18" charset="0"/>
              </a:rPr>
              <a:t> по теме    «Развитие скоростно-силовых качеств». </a:t>
            </a:r>
            <a:endParaRPr lang="ru-RU" sz="1600" b="1" i="1" dirty="0">
              <a:latin typeface="Times New Roman" pitchFamily="18" charset="0"/>
            </a:endParaRPr>
          </a:p>
          <a:p>
            <a:r>
              <a:rPr lang="ru-RU" sz="1600" b="1" i="1" dirty="0">
                <a:latin typeface="Times New Roman" pitchFamily="18" charset="0"/>
              </a:rPr>
              <a:t>     Преподавание </a:t>
            </a:r>
            <a:r>
              <a:rPr lang="ru-RU" sz="1600" b="1" i="1" dirty="0" smtClean="0">
                <a:latin typeface="Times New Roman" pitchFamily="18" charset="0"/>
              </a:rPr>
              <a:t>физкультуры </a:t>
            </a:r>
            <a:r>
              <a:rPr lang="ru-RU" sz="1600" b="1" i="1" dirty="0">
                <a:latin typeface="Times New Roman" pitchFamily="18" charset="0"/>
              </a:rPr>
              <a:t>в </a:t>
            </a:r>
            <a:r>
              <a:rPr lang="ru-RU" sz="1600" b="1" i="1" dirty="0" smtClean="0">
                <a:latin typeface="Times New Roman" pitchFamily="18" charset="0"/>
              </a:rPr>
              <a:t>6 </a:t>
            </a:r>
            <a:r>
              <a:rPr lang="ru-RU" sz="1600" b="1" i="1" dirty="0">
                <a:latin typeface="Times New Roman" pitchFamily="18" charset="0"/>
              </a:rPr>
              <a:t>классе ведется в соответствии с утвержденной рабочей программой составленной на основе учебной </a:t>
            </a:r>
            <a:r>
              <a:rPr lang="ru-RU" sz="1600" b="1" i="1" dirty="0" smtClean="0">
                <a:latin typeface="Times New Roman" pitchFamily="18" charset="0"/>
              </a:rPr>
              <a:t>программы </a:t>
            </a:r>
            <a:r>
              <a:rPr lang="ru-RU" sz="1600" b="1" i="1" dirty="0">
                <a:latin typeface="Times New Roman" pitchFamily="18" charset="0"/>
              </a:rPr>
              <a:t>для </a:t>
            </a:r>
            <a:r>
              <a:rPr lang="ru-RU" sz="1600" b="1" i="1" dirty="0" smtClean="0">
                <a:latin typeface="Times New Roman" pitchFamily="18" charset="0"/>
              </a:rPr>
              <a:t>5-7 </a:t>
            </a:r>
            <a:r>
              <a:rPr lang="ru-RU" sz="1600" b="1" i="1" dirty="0">
                <a:latin typeface="Times New Roman" pitchFamily="18" charset="0"/>
              </a:rPr>
              <a:t>классов под авторством </a:t>
            </a:r>
            <a:r>
              <a:rPr lang="ru-RU" sz="1600" b="1" i="1" dirty="0" smtClean="0">
                <a:latin typeface="Times New Roman" pitchFamily="18" charset="0"/>
              </a:rPr>
              <a:t> В.И.Ляха.</a:t>
            </a:r>
            <a:endParaRPr lang="ru-RU" sz="1600" b="1" i="1" dirty="0">
              <a:latin typeface="Times New Roman" pitchFamily="18" charset="0"/>
            </a:endParaRPr>
          </a:p>
          <a:p>
            <a:r>
              <a:rPr lang="ru-RU" sz="1600" b="1" i="1" dirty="0">
                <a:latin typeface="Times New Roman" pitchFamily="18" charset="0"/>
              </a:rPr>
              <a:t>     В соответствии с учебным планом проводится </a:t>
            </a:r>
            <a:r>
              <a:rPr lang="ru-RU" sz="1600" b="1" i="1" dirty="0" smtClean="0">
                <a:latin typeface="Times New Roman" pitchFamily="18" charset="0"/>
              </a:rPr>
              <a:t>три урока </a:t>
            </a:r>
            <a:r>
              <a:rPr lang="ru-RU" sz="1600" b="1" i="1" dirty="0">
                <a:latin typeface="Times New Roman" pitchFamily="18" charset="0"/>
              </a:rPr>
              <a:t>в неделю, </a:t>
            </a:r>
            <a:r>
              <a:rPr lang="ru-RU" sz="1600" b="1" i="1" dirty="0" smtClean="0">
                <a:latin typeface="Times New Roman" pitchFamily="18" charset="0"/>
              </a:rPr>
              <a:t>105 </a:t>
            </a:r>
            <a:r>
              <a:rPr lang="ru-RU" sz="1600" b="1" i="1" dirty="0">
                <a:latin typeface="Times New Roman" pitchFamily="18" charset="0"/>
              </a:rPr>
              <a:t>уроков  </a:t>
            </a:r>
            <a:r>
              <a:rPr lang="ru-RU" sz="1600" b="1" i="1" dirty="0" smtClean="0">
                <a:latin typeface="Times New Roman" pitchFamily="18" charset="0"/>
              </a:rPr>
              <a:t>в  год.</a:t>
            </a:r>
            <a:endParaRPr lang="ru-RU" sz="16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>
              <a:lnSpc>
                <a:spcPct val="80000"/>
              </a:lnSpc>
              <a:buFont typeface="Arial" charset="0"/>
              <a:buNone/>
            </a:pPr>
            <a:r>
              <a:rPr lang="ru-RU" sz="2000" b="1" dirty="0">
                <a:latin typeface="Times New Roman" pitchFamily="18" charset="0"/>
              </a:rPr>
              <a:t>Цели урока:</a:t>
            </a:r>
            <a:r>
              <a:rPr lang="ru-RU" sz="2000" dirty="0">
                <a:latin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000" dirty="0" smtClean="0"/>
              <a:t>Привитие интереса к занятию лыжным спортом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Задачи</a:t>
            </a: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Образовательные: </a:t>
            </a:r>
            <a:endParaRPr lang="ru-RU" sz="16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600" dirty="0" smtClean="0"/>
              <a:t>      Продолжить совершенствовать технику передвижения на лыжах попеременным двухшажным ходом.</a:t>
            </a:r>
          </a:p>
          <a:p>
            <a:pPr algn="just">
              <a:buNone/>
            </a:pPr>
            <a:endParaRPr lang="ru-RU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Воспитательные:</a:t>
            </a:r>
          </a:p>
          <a:p>
            <a:pPr>
              <a:buNone/>
            </a:pPr>
            <a:r>
              <a:rPr lang="ru-RU" sz="1600" b="1" dirty="0" smtClean="0"/>
              <a:t>      </a:t>
            </a:r>
            <a:r>
              <a:rPr lang="ru-RU" sz="1600" dirty="0" smtClean="0"/>
              <a:t>Провести игры и эстафеты с учетом закрепления и совершенствования техники попеременного двухшажного и одношажного ходов.</a:t>
            </a:r>
          </a:p>
          <a:p>
            <a:pPr algn="just">
              <a:buNone/>
            </a:pPr>
            <a:endParaRPr lang="ru-RU" sz="16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Развивающие: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1600" dirty="0" smtClean="0"/>
              <a:t>           Развитие силовых качеств в технике попеременного бесшажного одновременного одношажного ходов</a:t>
            </a:r>
            <a:r>
              <a:rPr lang="ru-RU" sz="2000" dirty="0" smtClean="0"/>
              <a:t>.</a:t>
            </a:r>
            <a:r>
              <a:rPr lang="ru-RU" sz="1600" dirty="0" smtClean="0"/>
              <a:t>   </a:t>
            </a:r>
            <a:endParaRPr lang="ru-RU" sz="2000" dirty="0" smtClean="0"/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endParaRPr lang="ru-RU" sz="2000" dirty="0">
              <a:latin typeface="Times New Roman" pitchFamily="18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14283" y="2228850"/>
            <a:ext cx="3643339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Методы: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2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словесный;</a:t>
            </a:r>
          </a:p>
          <a:p>
            <a:pPr marL="0" lvl="2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наглядный (демонстрация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выпмолнения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2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проблемно-поисковый (на основе данных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упражнений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дополнительных  методических указаний);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2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индуктивный (выработка общего представления о характерных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особенностях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техники ходов).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6151" name="AutoShape 7" descr="data:image/jpeg;base64,/9j/4AAQSkZJRgABAQAAAQABAAD/2wCEAAkGBxQSEhQUEhQWFhUXGRwYGRgYGB4fFxwXGBkYGBwaGBcZHCggGRolHBoXITEhJSkrLi4uGB8zODMsNygtLisBCgoKDg0OGxAQGywlHyYsLCwsLCwsLCwsLywsLiwsLCwvLCwsLCwtLCwsLCwsLCwsLCwsLCwsLCwsLCwsLCwsLP/AABEIAOEA4QMBIgACEQEDEQH/xAAcAAACAgMBAQAAAAAAAAAAAAAABgQFAgMHAQj/xABOEAABAwIDAwkCCAsFBwUAAAABAAIRAyEEEjEFQVEGBxMiMmFxgZGhsRQjNEJyssHRFSQzUlNigpPS4fAWVJLC8Rc1Y3Ozw9NDRJSio//EABoBAAMBAQEBAAAAAAAAAAAAAAACAwEEBQb/xAAvEQACAgEDAwIFBAEFAAAAAAAAAQIRAxIhMQRBURNxBRQyYaEiQoGR0RUzUsHh/9oADAMBAAIRAxEAPwDuKEIQAIQhAHLudqrlxeBOUO7Vjp2mcFU4jFB/aAB0ENgjukyrLnhqZcVgTExmMcYfTSjieWLGuyOpAwb34d0KGeLdUd/QZIw1avJtewizWhwi3HdcxruVViMW8u6wAIsRu75U2ptJr2CrRLmgmCCLC8W7+8KuxDhmkOmdfFcnDPcxrUrXBpGJcasxY/N4jWCdVYUtnNfJFEEzNpOncLbvaq5mJNJwe3UcVbYjlLUZTGcROgDnRFrElychkpc8fc3OolkgjIDqIj+enrKmbLeHMjTIcpHkD9qU6nKHOSGgBrvO/gFt5PYxzq76fSWqQZAuS0RbcPTch4nTbPL+IZYTxpR8jXTpgtdO+R5aJbxWMZmZJjKJI4OFtRrvIV23DUx1C4hxvOYh3rKTdsbNdRqmmCXC7hHCd49E2FJvdnk443sWmBrPGHL3NLi0vNrlwBOXS9xClYXGVOo2o1uVwDnRaBIOVw9kqgxlZrWNptcbHM7xtvlWOzMdmp1Gugua3M07yAJg8Y+1UcXWo7H00ZS0Qe/4sYscGMAdmGQmLkSDwUclLeAo03va5xzGZOczMEENbFg37oTdUogtzsaY3ibj2aJJR07M4JQor62h8ErYHZwc25i4c06TED9k7j6prqOEae1V+FwO/wBROvnOveNd8q2HuUxHlbBFoBy9m1uBg/14Kfs4GpAAzOloM/mkRM8RDfIK7wWBcW5twF/DTT1S3tNzsPWPRHLmFv68U0nT2Lx/UqGxuxzTqgbyLX4CI93omDk9hfx6i4E2L3O8TTqAf6JHo7bqlgdmuCLyI9hlM/I3Hvdj6Ic8dcOkRrlpu04bkiyO6aD05VZ1dCEK4oIQhAAhCEACEIQAIQhAHIOfT8rhYMdSpfh1mXXNdn7MdiHE1TAA7UduNwXT+eqnmxGDbxDx6uYqOlQ7DDA0aBERqNCO71Uc8qSO3oMOtybKw0RYNZERDAbWjdx1uoeIwb3Fri4Ak5QPDiUy16ZpsqEBrqlI5ruAMawdZN9N8qvw+0ab2VajsJFRrC+M7i2dNCREQSY0C5EpPdHqTzwxuuX9iI3CkghwFjFtDbd4i3kqfb+HBpSAZab6wLx4Jq5PbUGKokBjab6YkiZzMO8E7p3GdQo+1sDlloIyusR4gaz4plcHuZLTmg9PcR8Hh85aG+ZnQbzwhYdL0NWWvzFps7cfL2K7q0+haWACBAA/OOpcfbZLWLfL3G2u7RdUXqPGyw0qmM20A/M2uKnSC0Ei3GI4LXhK9PO+q+zoJc6bm2g3eSjbGqZ6bmEklvZG6+9acRQBLWnjfy3JK/azkUnGWzJOG2c+owVA1gDry4Sb7jde0sH0b4bVpmpqGgQfDw7is314Y4AkWNvLeorsEBTZVY8hxAzDeHcR3Jk5cN7ex0482Orcd75s9qbZpscGvw8OabgOgT4RcK32Tywa6plyBgNmkmx3QRukKg27hZZTrZg4nqvI4jQngYt5BU7RcR5LFjjNbj9RKW8HVc8L/o6djKIjO27Tp3HgVA2OwugtYdNJMf8ATC24Cs4MbmEktGZvfH3rTs/EuENc7M86Nb2bbhugeCMPdHHBVY24dtXo3NYWARxn7EsbcwlA0w5tQ9KALayR4JtwVQdGS98OAuBoO6d5XN9tbQOUBpAYCezqZO8oabmXhLSZUcWDTIgyYuN0GTI3pn5tMX0m0sJEm9S7jc/E1RYDRc92dicpynR068U381jMu2MGydOkP/44j7CmUFY0pOj6QQhCqSBCEIAEIQgAQhCABCEIA5TzxH8awJ17X16aodvYoNwxyZRUEgkn50EyG6gkbir/AJ36zWYvAPeCWNzOcBqWh9MkC4vCrf7WbK604Kv1tTLZOv8Axe8+qWeLXTLYOqWJSj5/wc72ZtQHNTrddru04SXBxPaubxwVk/CVRiHUA/L1DlDXGHNInUm8i8cDCaDtnYZidn1radn/AMqm1OVmxyWOOBrlzAGtd1cwAEDrdLOiHiZi6mPdiDsLAVaVUVGCYIDpJDSD2mHvOnonjGtY9ssYRTceqSbAxcEWAvIWQ5SbHgj4FibmTJBuN/5bVTMLyo2Qynkbha7WZs2Uub2jY26aylPBJnTg6/Hj27HO9t4cDJlzSD1hG7+rJcx/5R1ovpbgOFl2elt/ZNV8MwWJe8giGgFxGpmKsm0qA7EbDfnd+DsScsZzAhu4T8dbQ+ifHilFUyPU9RiySuJyfBYg03Bw8/BNBwJqDpmkhruz9pPBNzXbDLcw2dispMZgLTExPTaxPopuG29sdjOjbg8Vl4QDrw+NWzxSfBxyafDOcdBxWFSg7cTB9JXRW7a2KB8jxUa6fb0qzO1djFub4HisvGLaga9LxIHmFnpzEWz5ETZjmslrmnrR1hEA6S4H5vHVWLaLRfKAfoiU1HaGxQ2ThMUGutJBymRMSakGxB8CpVTaOyGxmw2JaYHasSIsTNWTMa70rwzY7a8ibUbIUTZlEMcejzFxs57tSdzG8O+LNHenh+2djb6GI9/uqKPT2rsNrcoo4kCCN8wdb9J/UDgmx4pR5NTS7nPeUGIe45GP6rbSCQHcfETpPDvVVi82Qg6fzI/hPkummryf/Q4n1f8A+RO+F5ttmvY17aT8r2giaj9HCbjN3p3GSGUk+D5ozWg2T/zTO6TamCcYzNNUHvBw9Yf15rqdTmh2WTJov8qz/wCJTtg82+AwddmIoU3tqMnKTVeR1muaZaTBs4oodMb0IQtFBCEIAEIQgAQhCABCEIA5XzvYPpsXgKQMGpmZPDM+mJjzUMc0FX+9M/dn+JW/OP8A7y2X9P8A7tJdFanukT0pt2ck/wBj1X+9M/dn+JH+x6r/AHqn+7P8S68hZqZvpxORN5oKw/8AdU/3Z/iXlbmuqts7G0h4tI/zLry5hzoBhxmH6TNk6PrZIzRmPZm0pMmVxjZ09H0cc+XRxs/wRNnc21ai8VqeMoS2RmLTl6wLTJDuBW6jzfV6fSRisNFaMwLDDokWGaL5j62iy24tuGGxa4wr3ub0jC4VAA4ONSnYgCNIS2/aJrVsE0DqUeipttvlpefW3kFKXUtHdi+DrIm02km1uvCT897GHD8hMThWR8LwrW5s0vYe1BFi4wDBIspmH5H4ztfCMK4FsTkdcBhY3rA6Ae7vJWra2D/CG1X0Kj3ClSbYN1s1pMTaS53oFlyGrOpt2hhS7M2kHZf/ALtMcAYBjxTeu9VEn8NisWpS/VSbX2lxuYP5I4t4c12Kwjg/tDKb+ht5KHU5vcVTomk7FYdtIzZ2YCSQ6b7wWiEt7JwgBwlTe+vlI3Qx1OI/xFOG1cEdo7VqUKj3Np0mGAO4N0BtJLteASx6mTXBbL8JxwnTnsk23Xh158kXE83mLqUmMOIwxYwDKQHWyiM0gXJGpW+lyKxgz5a2Dl+Yu6rjJcAHOIMiTA3R6ladg4h7MJtTCuJc2i1+XujMwxwHVmO9beSuwGtwNfFh7sz8PXZlgZQOPGeqPVOuok62JT+GQgpOUuGktubVr2M6vI7HOafj8HBkdkx1tY6tj39ypjzTYkC9fDxxl/8ACqnGbVJwdDDtJhjnvf8AScSG+gn1TPy3ql1TCU6r3MoGgHSNM0H1NmjulKuqbV+xWXwXTKMXLnV27L/Pgq/9kmKOlfDnzf8AwLsOzqBp0qbDcsY1pjSQALJT5qT+Ju/5h9zU6Kim5xTPOzYFgyyguzoEIQtJnqEIQAIQhAAhCEACEIQAIQhAHNucf/eWy/p/92muhscuT8+DyK2EIJBDKhBGoOZlwVzn8K1/01X94771RK0Rc9MmfUQXq+XBtfEfp637x33rP8MYj9PW/eP+9ZoD1fsfUCSeWexMVVxVGvhmNd0bfnOAGaSdCb2K4x+GcR+nrfvHfepmyNo16tejTdiK+V9RjTFV0w5wBgylliUlTZbB1jwz1RX23+506lyPxDNnV6UNNeq9jsoIDQGvaYzGBMAlRf7E4hjMDlYC5lR1St1haX0yAL3hrd3BLW1qbqVLOzF4gl1SmW/HG1GtnyzftSxy8xlJ7a9Gm3G13NfWr03EVHggUiA1ozR1j2ZuJIU/l4nZ/q2dXxu7/tV/VDvym2Di6eM+GYEBznCHNMWMBuhiQQAfEKNs7kzjKGExD2wcViHDMJBhhJzXNsxzE+iSxWqh7c9bFNBw9Ss6ia7hUa6nnhpcRYODQ67Zhy92LVq1mB3wjFQ+o9hLaxIoMa0OD6hjrAzHzR1TvTfLq7sVfFMmhQpbV7tLhP7DTS5F4ljcEAwOLKhqVIcOrLmWub2buVjyk2Ji6OMOMwLQ8vbDm2kGINiRIMA+ISFga1d+HFT4TipLKzy8VT0dM0uyx44v8R2mwDdbMbVxDMLh6zcTiZqZM5NZ0TUL7MbkAPY1DyRvAkFZ8uuLN/1XK5amk+duzTdsedjclq9PBYw1BOIxDXQ2RvBIBOkkklWmxdkVmbLfQeyKpp1WhsjVwdF5jeFzfF1qvw1uHo43EFjS7piax6gpufm65DRORoMRAJiSjCOxJxxw7sVinUzBY9lV05H5Sx5LWuBsYOjZ+cAmWBInk+I5Ml2lvJP+lSXsXLOQ2IGCeOimu+q3q5m2ptDt8xcn3K+5VbExGJGFotp/FU2AvfLe3ljKLzujz7klbGfiatI1KmNxLYdXZAqXL6VNtRgGuvXJPBojVQ8btPE08JQrDFYouqyTNR2QQ57YHUieqPnz3b0q6aNUWl8WyykptK021/Kr8djqnN5surhsM5lZmRxeTEg2IHApoXzX/arG/wB6r/vHfevP7WY3+91/3h+9UjipUcObqnlyObW7PpVAXzW3ldjv73X/AHh+9M/N7ymxNbaOGp1cRVc1xfLS8lroo1HXBO4gHyWuBNZUztyEISFQQhCABCEIAEIQgAQhCAOV87ny3Z/7X16a8a0cFlzt/Ldn/tfXpoYnXB0dKvqPWsHBQnUrm3sVgFsCScNRXN06y1vQo7ZxtWm8NpMz6Zur2bO375iY/V7wsNq46owAUmh80s+YstY3J8RYDie5OKyS+mR+RXkUnYl4xYpZRkj82/ZcZncJAE6XjetWC2k572MNMflHNcctsoFYjwd1G+R704IKPTD5BeRX2biC+pUa5rcrZyHLGcZiC79k9Xv10IWGOxRbULQG/MytLbvzOh0H9UX7oumkpOxvK+oyo9gptIa4t1O4wtWKyWTpYY95S/BJo1ahrVRkb0TJE5R2g1rhvk6ndwWt+IeMMx5DXVKgbkAp2BcAeyCSYEnyUP8Atq/9Ez/EV7/bZ/6Jv+IrfRZLRh/5fgk4naJFOm9lIEupvc4QJDmNBMzGhkEarHG7ScxwYxjSTTpvJy2DXPLXf5QB3ngtTOWjyQOibc/nH7k5tKx4qK4umhk+mX4Fs1wMSKQDC3KTAaJaRGsGbg7wBpdQsDtR9R1JhYyCet1bQ9rnMy98Az4JzC9WaCvyH3FPB4gPqZS2ncvBaG9ZmQwC4/reA1Gqw5P4kV2OL2U5EdlojrNB3E757+ICboQj0/uZ8h9yn+CM/Mb/AIQrfkjhmDGUSGtBl1wBP5N69hWXJ35TS8XfUchY35FfQ6Vq1cD2hCExMEIQgAQhCABCEIAEIQgDlvOyPx3Z/wC19emsWrPnX+XbP/a+vTWLQnXB09J+73NjQtiwaFmg7QhAC9C9QaYwiF7CEGmMJB2hyZxDqtRzWthz3EdYaEkhP5C8hCdEcuGORVI5yeSmJ/Nb/iCqcXhnUnljozDWDPtXSdv7RGHpF3zjZo/WP3armbnEkk3JMk95TxbZ5nU4seN1HkzwrczmgCSXADxldYASTyI2dneaztGWb9I/cPenmFkmdfQ42ouT7nkL1AXqQ7gXkL1CAPFZcm2/jNMyLZvHsOVcrDk78ppeLvqOQJk+h+w+IQhKeUCEIQAIQhAAhCEACEIQBy7nW+XbP/b+sxDSvedb5ds/9v6zFiE/Y6el/d7meYC5gKZgME+s7KzWJubDxVTtZ5ohvSEG+Zpboct8pm8kKLT5YvbXLmEFhBaDpY6T36LG6PSjgnOP6S7r08ri2QYMEjSRb3rEKFsfajK5c53Vk5QA7UhpcTl4aDvJPBTghNPgWcHB0wXiyQGrRTBYytrmQlzlltPoqfRtPXqW8G7z56eqEJkmoRcmK3KfanT1jB6jOq3v4nz+5QNnNBeA7T+ai70z8idm53mq7ssMN+l/Ie9NNXFo8vp5t9QptXvZasbQpueGPqilHUALwcxDySQBxDR5hAewNp/HVS4sJdd4bnytLQTBIEl4twCY3EDVei65fRfk+jXVR4r8/wDgsYasekw+V9QggdJLndreCCIA4aymhEL0BPjhp7k8+ZZGtqPCvF6UKhAFZcnD+M0/P6jlXAKw5O/Kaf7X1HIJ5PofsPaEISnlghCEACEIQAIQhAAhCEAcw51Pl2z/ANv6zFryCZcHERo0xfwWznT+X7P8H/WYvGlP2OrpHV+4lcqA/rPa1+Voi8uj7kptp1KgzkvIkCB2pmwyjXh5rsiQsVhKOF2nTObLTIz5dzXukabgTBUpQO7N1M3VcFxye2G+GVKmZsXDDYz+te3gmgHuQ10iRovZTxjSo2eSU3bPQe5Zlw4e/wC9a5WLnRqtENvSf1P3hYuY06tafEBV9falNs9aSJs2+kCOE3UB22i6zIBItmNr73Hh6LG0jJSS5Lc0WXOVoA1MW/17lobtCkHinSpvqm85YawftG0jXXcqWmyoZdVqQ3eNG+Md+skSom0OUdKg2KUOcLAiNeJvJ8oKm5t7EnKty925jqdGkXPLXkmAwXMyfCRosNjbV6WmXv6l4M2HEnhFxdINbEvxFQ1akAuv3CNNSY1Wb2ueYDt8DgbLFs7OZ9XUh5xHKOi3skvPBon2mBCrcRyqe0tim05rxmki8RICV8rWNdmfcWgA3j+aMPUBqDpswzaW18UNyEl1cm9hlPKusTApUzbcXaeObVGI5alv/oX/AOZIj01SxXrta45WuYdCJkKK1oO9K3JdxseeT5Oh7O5T0KsCcjjufAv9KYTXycdOJpRftfUcuMUsO5wOVsxuGsfamrmwxb27Rw1MPIa41A5h3xRqOHnI96aM33KS6i00d5QhCocoIQhAAhCEACEIQAIQhAHMOdP5ds/wf72LBpWznS+XbP8ACp72LBgTrg6el4l7maV+X+yuko9KwAvpXPEs3jy19U0hY16QexzDo4Fp8CIQzqlHUqKrkfVc7B0S4ycvuJAHkIUU7fqPc8Mp5WsJEuBuWkgg8BvUfm/rfFVKJMmlUI8v9QVu2zycc57qtBzg91y0uhptqLG9tDZTldbCxf6UaH7eqU2ve99MtJBbBlw7g0EGD3rNvKWjWLGuOrS7LBsQLAkbzHeElbQovY8mq0tJ3GAbWUWqJiD43UrfAjyUN+O27RydQF1RxswAhrB+tfrHzUEjEO63SNY43gBs+mqXxSLSHbtZ9ilU8YybtBPGLz470mRzX0m4Z4pO5mvGV68lj3uPHfr3oo4SYkE3F/HiDvW9lUuJcCIkAybkjgfNT6bdJf2nWHd4q0La3PO6maU2o8HmC2WTIDSQZ63DuKq34mDDZIBMRxBifYmPDYSrTp1ajX2aCZ8tO9UNNpyWcBpY+/3rXRGG+5Ffi3b2wSZmL+axqYyo8ibxot9esC+AJmL/ANb1soUg5rocGvadDw3rCn8EPo3F3Xdrx+1ScPhg5/RmoB37lbYCrhq3VrghwEyDqRwHH+akVuTmcCrQOUOmA8wSRcwlbG3K6hReXsySHDv114dyZub2sX7Vw5fTyuDql4g/kKuvFK21cJWwzgXE3u1wPuPiUyc3WPfV2lgg43DqpJ4g4et/L0Qgrud8QhCqMCEIQAIQhAAhCEACEIQBzHnR+X7P8KnvasGle861drMbgHv7IbUJ9WrzZr21zFJ4cYmDY+U2nuT9i/TTStPybAspXj6ZaYcCDwKEHbYkYrEfAtokgfF4iCeAkwT5G/mngOSzy8wzTQbVLMxpuHDsusdQd8Jm2ZtOjVosqRAc0G4HvBG9YShtJxEblTSc2uS5pyG7Xa34X0OvkqmhXbvJHlEWy6jusuoYz4HUpnNUZJBs7MWdXi0OMahc32phaMzREDeM5se4uFwozh3CXT5HbgjdUqUnAAw68QWt3QN3cB/RXtTZmHmco0+a63eYDlUsxJaYufEgqdR2gY01voN3eCko4J606Zrr4FlOCx4v8wtI9CdVizEuENgAA8ND4bt6tKOLouIzAZh46+X81A2pUDmEUxf5xgC2saCT3p02iDWrlGrGbSqVB0bScmbTTMQJzGVCxGCe8yXgDLbhEaWWLsQMwI14XFo/mptOqGsaCWlrZs7U/wBD3IbNWxUvw7qZnWPb3r2mwkknskX496nmo4kuytaDvItB4AqM+g3VhgjWdP5LLKEE0rS2Vc4ba7wwUarSaZ6wMkEd/eNfVVj3PE9Ux7F5XrVHASIA39yGrGWw04zbNCpRc3K7MRAzGQ0iBmkbyAPbuK95sARtbB8M1X0+D1vtSdTpnj/XgnDmrePwrhAdZqR49BV+yVijTK3Frc+ikIQrEgQhCABCEIAEIQgAQhCAOT88uD6bE4OmHZczKgmJi7Dp5LnTsHjMGQ4tfAPaYZFpva4811DnRcBjsASQAG1bkwPm7yg0HQDBhwkHcQd4jUJqtFcMFK78ils7l9maG1Wh0Wnf6q/dtIPcDSYXUyNSd8TafS/qo21OT1DEDrMAduc2zh6a+aoH7JxeFM0T0jRoRZ8awWnXxBWb9ymicOB3xOznVKbmlph7Y1jUai/uSzsA12Mdh6zKwNJx3yDOmrdNfVbNlcvclNzKtIExEOBgG/zfmmTMqqHKBgxdOuKJa2oMlX4x2U/NkX0014IbQ0M1SUmg2/jehEnM0/QAPsuUm08Samr4vbcF16lgqDyXZHP4h1RzgJ3QdFB29sKnUp/FUmscODW6ebYlT0M7s2aWRrQ6E3ZmxBRNN9UXL2tyyIc0kXHEboTfjuSOHfo17D+qbehFvJauSOMbTqHCY0S10FhyRcHqkAC10zVw1hggDvm3jdMoqjkVSk4zOd7T5KPpyWNdVb3EB0fRI9xVJUZks4OZ9IX9oC6wHtPzh6hY4jKBctPdx9bLHFEp4IeaOQ13AjW824z47kMxRbBBni03B+629N/KQ9NTDRh4ymWnO0X00G6Ep/BsuuHd5OJWUcrilw7LFmNpVRGWX7mm2XzHzddLqM7Dva4B7rd336H1KgV6UmzHNIE3mw4ngFPyuNMOqCSdD3brpaEqjdiKE03DMRliJGo7iFHNWDFSzIv3+G/VS6OJGUkOEZcuXhPjc+K1dA2qIHWIHhoN+5DMT8mkspFzSyTlHZ/OO6/j7Ex83DSdrYNxpxep1t09BWCocNhG1A+BlDQJI379+qYua+RtHCtkwHVLE/8AAq6D0KxcjJnfkIQrDghCEACEIQBiHIzXWHkEeQWWbRmHIc6FiPBHkiwo5Tz04V1bEYSmyMzqdUCdNWpT2TsHH0S0trMGXTrOgRoNNE885Z/H8Bb5tX/KtTXdwT1aK4Mald+Sqq4zaAMvZSq/RgT6gH2oo8qGNcG4nDVaImC6S5o9hn1THszCdM/KIFiZjhCn19hgC9RrptAbJvbQFZwWcUnSYo7Sxeza8npWgxZ46Rrr7iWm/mqPaPJetUANDE0KrBeG1jnG+C0mCm/F7FpNc5hYLWkCN07lV4vk6xx6r6jPQ/WBPtRQrxTe5q2NhcZQLBna5pN3B2nj+cPuTJ8MeXls1G95ygG0kwX29qUcRsfGN/I1qbxwfTaD3XAM+xL2I2vjqb/jMNmy6/Ey02j5oghZwJU4Dtt7EVCWFpe4tkyCQADxj3KH8PxZu+sY4PEGP2glo8rhSu/DOa46S2BO8wSJOgCGcpDW+c5vkR7RVU2mznlqlK2MtLFPmamR/Ano+0NN0x3rZWxDIJgE7gJyjf8ANZGu5VeCokEh76haYMsfMTxDnmdVf0+T+GIkuqHyYf8AKVnpsdYtXArbRfOjw3ffOP8AIqz4LWqH4p5f3Nc6PAyuk4XZGFZowH6Q+5sKe5zAIGWOAJ92ZOsdFo9M+4kbI2Z8Do1KtWDUcL3EDg2dNdUqOojM2Q2XSb6T37vJOXLrEsyNZBuZsbwLAxGl+KUMLhWgyYt2RmuZ4RuWS22I9Q0npXYxxb2tDGnKCTcjcBp71nTqjKcjZOlreZ+xOmyNmUzQh9NsP60Ecf69qrsfyPZBNGoWdzrjyOo9qNLoz5WWlSKCphar5hzWtOoaN+kA7yVf82myQ3aWGeXy5pqdXfJo1B7ieKrsKBR6r/yg0dILACNBvJ7/AOjN5uq+ba2EOpJqB2kWoVtISLkipO6O/IQhWKghCEACEIQBgxBPevGlE9yUY9BsvHIlBK0DnHOS38ewH0Kv+VRmEK15f1m/CcLTdYva+DImxboDc+Sodqcnqpa3JUymZjrTEESY1EkG9rLU34HxTlG6V7l5sMVMz+iDC/IYzzl1bM5b6LZyd5P16dRmY0mMZUqVSKZdmcTLQwyAMomyWHbPqiq0ioQ0CCATc3kRpwv3LdhMHWD3F1dxaZgZncbWNhAtbVJJNu6LevlSaUeRk2rTBrVTmGul50HdChihOhB8x9qqMNsmuym8OrBxcSQ4jMBO8uEkE8Dot2zqRY0CoQTvLXHid7hw7k6b8DY8ktk4locO9urT6SPVaXFehzTo5zT36eov7Fg+RwPfqnouasTSbUaWva17TqHNBCUdo8iQDnw7gN/RvEt8A7d5pwlAKxpMyUVLkQKW08Rg5NTDhoiJjqn9oEhSsHyvYWwQGu3R2fA30Tm9gIIMEcDv8ilXbPImm/M/Dy2oL5QeoT6SEtNcHPLC1vEuGbbacuUtqggHqiHDug6qLj+UYHVY0gm0utHklOpsbE4dwL25mCJcwyB9o9FGqV3E3cYFutYwNNUrbIzy5IrSWG0MQXOJcSTuBO/j4RwWzYuB+E1BIs2C50bvzfE+fiqlud5jNkb+c63oCdPVO/JxxbQE9Dbc1wDiOJHFYo29yWOCcrmXYCXeUW1wJpMdB3kEcRZSsbtCoWE06bibgRc+NklY4PaZe0ydQ4XWuV8Fc3UalpieY/EOd2wA4A3G/eCOKtubBw/CuDtcuqz/APHrHzVBhaPSPA7Xdv8AAf1vTlyD2caO1cIHNuXVCCSJj4PXF43pUc8Ud2QhCoOCEIQAIQhAGKEIWGghCEAc15z/AJZgfo1PexS8J+Qd4FCFSJfDwzRjNR9FvuUc6L1C06VwWOxu35FbaqELRe5VYjVawhCwoj1ywC8QsZpmFOZ2PReIQDIPKv5JU+j9q5KztN8UISPk4eo+o37R7VNNOxdH+X2oQlJPggt7Xr7lD2n+UHl70IWECTyI+UP+j9qdNif72wf0an/SqIQnXB2L/Z/k60hCEEQQhCABCE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" name="Picture 8" descr="C:\Users\user\Desktop\учебни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21376" y="214290"/>
            <a:ext cx="1229019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4143377" y="500063"/>
            <a:ext cx="4786313" cy="2784921"/>
          </a:xfrm>
        </p:spPr>
        <p:txBody>
          <a:bodyPr/>
          <a:lstStyle/>
          <a:p>
            <a:pPr algn="ctr">
              <a:buNone/>
            </a:pPr>
            <a:r>
              <a:rPr lang="ru-RU" sz="1400" b="1" dirty="0" smtClean="0"/>
              <a:t>Организационно-методические указания</a:t>
            </a:r>
            <a:endParaRPr lang="ru-RU" sz="1400" dirty="0" smtClean="0"/>
          </a:p>
          <a:p>
            <a:r>
              <a:rPr lang="ru-RU" sz="1400" dirty="0" smtClean="0"/>
              <a:t>Проверить у детей соответствие формы одежды к занятиям на улице. Проверить исправность лыжного инвентаря. Напомнить основные требования безопасности при занятиях на уроках лыжной подготовки.</a:t>
            </a:r>
          </a:p>
          <a:p>
            <a:r>
              <a:rPr lang="ru-RU" sz="1400" dirty="0" smtClean="0"/>
              <a:t>Соблюдать интервал во время движения 2 метра. акцентировать внимание у детей на скольжение на 1 лыже.</a:t>
            </a:r>
          </a:p>
          <a:p>
            <a:pPr algn="ctr"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.</a:t>
            </a:r>
            <a:endParaRPr lang="ru-RU" sz="1300" dirty="0">
              <a:solidFill>
                <a:schemeClr val="tx1"/>
              </a:solidFill>
            </a:endParaRPr>
          </a:p>
          <a:p>
            <a:pPr marL="609600" indent="-609600" algn="ctr">
              <a:lnSpc>
                <a:spcPct val="80000"/>
              </a:lnSpc>
              <a:buNone/>
            </a:pPr>
            <a:r>
              <a:rPr lang="ru-RU" sz="1400" dirty="0" smtClean="0"/>
              <a:t>Построить детей в шеренгу по одному.</a:t>
            </a:r>
          </a:p>
          <a:p>
            <a:pPr marL="609600" indent="-609600" algn="ctr">
              <a:lnSpc>
                <a:spcPct val="80000"/>
              </a:lnSpc>
              <a:buFont typeface="Arial" charset="0"/>
              <a:buNone/>
            </a:pPr>
            <a:endParaRPr lang="ru-RU" sz="1300" dirty="0">
              <a:latin typeface="Times New Roman" pitchFamily="18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28596" y="714356"/>
            <a:ext cx="3143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</a:rPr>
              <a:t>  </a:t>
            </a:r>
            <a:endParaRPr lang="ru-RU" sz="2000" b="1" i="1" dirty="0">
              <a:latin typeface="Times New Roman" pitchFamily="18" charset="0"/>
            </a:endParaRPr>
          </a:p>
          <a:p>
            <a:endParaRPr lang="ru-RU" sz="1400" b="1" i="1" dirty="0">
              <a:latin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911958"/>
            <a:ext cx="44999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Подготовительная часть -2мин.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Построение, рапорт, приветствие.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Сообщение задач урока.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Выход на учебный круг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40910" y="2466106"/>
            <a:ext cx="379904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Разминка на лыжах: -3мин.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пройти разминочный круг на лыжах с палками используя ранее изученные движения.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100_3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356992"/>
            <a:ext cx="4066024" cy="2761486"/>
          </a:xfrm>
          <a:prstGeom prst="rect">
            <a:avLst/>
          </a:prstGeom>
        </p:spPr>
      </p:pic>
      <p:pic>
        <p:nvPicPr>
          <p:cNvPr id="7" name="Рисунок 6" descr="100_34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73016"/>
            <a:ext cx="3850000" cy="2689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79512" y="548680"/>
            <a:ext cx="417646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latin typeface="Times New Roman" pitchFamily="18" charset="0"/>
              </a:rPr>
              <a:t>  </a:t>
            </a:r>
            <a:r>
              <a:rPr lang="ru-RU" sz="2400" b="1" i="1" dirty="0" smtClean="0">
                <a:latin typeface="Times New Roman" pitchFamily="18" charset="0"/>
              </a:rPr>
              <a:t>Основная часть – 30мин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Напомнить основную схему движений рук и ног при передвижении попеременным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двухшажным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ходом.</a:t>
            </a:r>
          </a:p>
          <a:p>
            <a:pPr algn="just"/>
            <a:r>
              <a:rPr lang="ru-RU" sz="1400" dirty="0" smtClean="0"/>
              <a:t>А)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Имитация работы рук при движении попеременным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двухшажным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ходом.</a:t>
            </a:r>
            <a:r>
              <a:rPr lang="ru-RU" sz="1400" dirty="0" smtClean="0"/>
              <a:t>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Б) Имитация работы ног при движении попеременным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двухшажным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ходом.</a:t>
            </a:r>
            <a:r>
              <a:rPr lang="ru-RU" sz="1400" dirty="0" smtClean="0"/>
              <a:t>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В) Положение туловища. Тело лыжника слегка наклонено вперед. Спина слегка округлена. Руки и  ноги совершают циклические движения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Отработка схемы работы рук и ног в движении.</a:t>
            </a:r>
            <a:r>
              <a:rPr lang="ru-RU" sz="1400" dirty="0" smtClean="0"/>
              <a:t>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А) Продвижение по лыжне скользящим шагом без палок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Б) Передвижение попеременным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двухшажным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ходом в полной координации.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А) Передвижение по лыжне попеременным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бесшажным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только с помощью работы рук.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 dirty="0" smtClean="0">
              <a:latin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355976" y="500043"/>
            <a:ext cx="4573710" cy="5377229"/>
          </a:xfrm>
        </p:spPr>
        <p:txBody>
          <a:bodyPr/>
          <a:lstStyle/>
          <a:p>
            <a:pPr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Руки работают попеременно, при выносе руки вперед, рука слегка согнута в локтевом суставе, поднимается не выше горизонтали. Во время отталкивания когда рука </a:t>
            </a:r>
            <a:r>
              <a:rPr lang="ru-RU" sz="1400" dirty="0" smtClean="0"/>
              <a:t>отводится назад мах до упора.</a:t>
            </a:r>
          </a:p>
          <a:p>
            <a:pPr algn="ctr">
              <a:buNone/>
            </a:pPr>
            <a:r>
              <a:rPr lang="ru-RU" sz="1400" dirty="0" smtClean="0"/>
              <a:t>Самое важное в движении попеременным ходом наличие скользящего шага и отсутствие двух опорного положения ног. Во время отталкивания нога делает мощный толчок назад и происходит скольжение на одной лыже. Опорная нога слегка согнута в коленном суставе.</a:t>
            </a:r>
          </a:p>
          <a:p>
            <a:pPr algn="ctr">
              <a:buNone/>
            </a:pPr>
            <a:r>
              <a:rPr lang="ru-RU" sz="1400" dirty="0" smtClean="0"/>
              <a:t>Во время движения на лыжах не нужно допускать колебаний туловища влево и вправо.</a:t>
            </a:r>
          </a:p>
          <a:p>
            <a:pPr algn="ctr">
              <a:buNone/>
            </a:pPr>
            <a:r>
              <a:rPr lang="ru-RU" sz="1400" dirty="0" smtClean="0"/>
              <a:t>Обратить внимание на технику скользящего шага. Шаг широкий отталкивание мощное.</a:t>
            </a:r>
          </a:p>
          <a:p>
            <a:pPr algn="ctr">
              <a:buNone/>
            </a:pPr>
            <a:r>
              <a:rPr lang="ru-RU" sz="1400" dirty="0" smtClean="0"/>
              <a:t>Толчок палками мощный. Рука в момент окончания толчка полностью выпрямляется в локтевом суставе и отводится до упора в плечевом суставе.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AutoShape 2" descr="data:image/jpeg;base64,/9j/4AAQSkZJRgABAQAAAQABAAD/2wCEAAkGBhQSERQTEhIWFRQVGBUaFxgYFxwbFxogGRkYHBgVGBscGyYfGB0kGRgUIS8gIycpLCwsHh4yNTAqNSYrLCkBCQoKDgwOGg8PGikkHyUsLCwsLCwpLCwsLCwsLCwsLCwsLCksLCwpLCwpKSksLCwsLCwpLCwpKSwsLCwsLCksLP/AABEIAJ0BQQMBIgACEQEDEQH/xAAcAAEAAgMBAQEAAAAAAAAAAAAABQYDBAcCAQj/xAA/EAACAQIEBAQDBgQEBQUAAAABAhEAAwQSITEFIkFRBhNhcTKBkQcjQlKhwRRiseEzcoLRFiRDovEVRJKywv/EABkBAQADAQEAAAAAAAAAAAAAAAABAgMEBf/EACQRAQEAAgIDAQABBQEAAAAAAAABAhEhMQMSQVEEExQiYXEy/9oADAMBAAIRAxEAPwDuNKUoFKUoFKUoFKUoFKUoFKUoFKUoFKUoFKUoFKUoFKUoFKUoFKUoFKUoFKUoFKUoFKUoFKUoFKUoFKUoFKUoFKUoFKUoFKUoFKUoFKUoFKUoFKUoFKUoFKUoFKUoFKUoFKV5dwBJMAbk7UHqsd2+qiWYKPUgf1qut4s88umDAYoQC7aD3URr7moTiuFVXW4zm6zDMpZvhI/CRsAe3Q1z5/yMZdRpjhta8R4qwyfFeXQE6a6Dc6Vqf8d4WYztuo+AxzbdOtUK4+d2AXUHMoA/CTz2z7RNfLGGaY6jRT0IUyv+pdvaKyvnyazxR0+zx6w2gur89PlrW8jgiQZHpXLLuC5kZmyhbkkTuGOk/MxX3BcYv2VlLkeXcZHUnSWkpM9NqnH+RfqMvFPjqlKqvBPGyuVS8MrsJBHwx3ParSrTXTjnMumOWNx7faUpV1SlKUClKUClKUClKUClKUClKUClKUClKUClKUClKUClKUClKUClKUClKUClKE0GPEYhUUu5AUCSTVIx/ErmNdrakIghlQ73B3J/asXiHizYu6EtgmysiNvMOzMPbp/epLD4a3bRQwm2NFf8ds9Qeorg8/m59Y3xx1zUcD/CQU0BaEJ0gnezd9zMNWi7ByzEF1LN5lvZ1I3KjqPbepDjNwloYhtCA26OOgf1jr0rHgMECPvA2pEEaMs9m2caVzbbSa5YbGCEBjoAeS5B0/luDoehrYv3gIJAEfHl1yERlur3HevHE8aGL+XELoDGjabN+b1BqqXcWVKkfATqikyu8vbnfvkNXmO0pnEXhnLMN5zLuCGiWXuDvHSoriGLyHUCGCq0SSyg8j+696k8MyASW1MlSNA2m4n4T6VX+L4iGOX+xH5gOk7Ed6vhJtNjYbiGRl3k2WUHpIbT+lWLwV44gKl08pAE9AZMn2qi27D3ECrJYO2WNyDGgH61O8I8HuxL3Q6KZAVBrqZk6952rW2Y8s7zxXZ0cESDIO1eqpuDtOlsIjkoo0kkN7RW6uPYTLkQNyddO/ep/uv9Mv6X4stKhcH4gEhbhAJ2I9amq6MPJM5wzyxuPZSlK0VKUpQKUpQKUpQKVrcQxws2y7BmAjRRmYyYAArX4Px21iVJtkhlMOjCHU9mFNiRpSlApSlApSlApSlApSlApSlApSlApSlAqu+LeNC2nlKedhLd1SYY+51A+dWC5cCgk7AEn5VzTEYo4i+5Gjkg25GjDUeX8hH1NYefP1x4aePHdSfA8IFcI0CRmt6fd3ANRlPRhpX3j94oGE67mRMf5gPiEfiGorZwdkqsLbAI1ew3f81o/tVZ47xrzHzAsuU9RDL/ACuPrXm93bonNfeH4z8MBpkhSZVvRHjlPoayYfHsCyFmtNB5GEppEBxuBuMwrT4dabUgKQd8vwkd49uorY/iM6MrEsupEnmXoMrbz6GrbXs4RWL4myMQgXmMnqG0668y/qPWtLD4hLhGXlIIkFpUGdMp3HzrR4pYd3g5biaKGGlwR6jRj8q9WuHjdnIK/CSoOgjSdx710amkbS3GVdJ+fLHxaakHYH1qtG817UtBA1BG/qOxga1t8Qx9wcraoR1aR11BA5enpWhwq0GaNQxaJOum8kd4HSrYY6m6i1c/DNhbSBz+LVczRp8pNXbhWFz8wDKPQtH61CcNDZBlzkfyWgI0GxarjwljlALXJ1+JY/aua/5ZcqW6jX4rfyLBBI9Y09Z6VUeJ44wZY76NpK+hj4l6Vd+JhSpz5WU6Cd/aud8bsAFgrnLqSOoEbj+1MZPbS2F4eOHY5r1zKsBFgzvt2+ddDwPFhbsgXWLFRqY1PbT2iqt4G4aEsi5c1ZwTED3B+nenF75vYhbIeA2s7QFEsND7D51rjlrK+qMp7dr/AGL6uoZTKkSDWSqpw3ia2eS2SbYkZdxO8BunerTbuBgCNQRIrs8fkmbnyx9XqlKVqoUpSgUpWrhuKWrjFbd1GYTIVgTpQbFy2GEGqLx/w/es3DibBIcal1MzrP3idR6iavlfCKizYrXhXxouJPlXQLWIG6Tow/Mh/qOnrVmqocf8DKzC7h+S4pkBTEH8yHofQ6H0r34a8XFm/h8WMl0GFY6B/Q/lf069KrLZ2lbKUpV0FKUoFKUoFKUoFKUoFKUoFKUoIrxLc/5dlmM/LvG++tU/hXD1Ym3cAOzMJhwRHOn7ip3xLjR5uRpKKvMAJPNOoHppWHC8PJUE5bigcl1TzgV5n8jPeenThNY/9OMX1W196xZAeW6nxr2mqvjOEux8z/GG4uIQHPv0J96keKor6F2Qn/qJ8J7eYsb1qWcHct8wJMf9S0dCPUDSscbprJJGHhHBUZ+S8UuSZQjymgdCp5T02r3xPEsk4e4JfoWUQRrrmGqmpThWM86czWrhXYOMrfKf2queO8dkTKQy6gFCJWOuV/71fDmo+qndQo5gOmpOU6j3zDX61tnEllgg8o3kQD/tX2ziIOZXBHUM2g22MRt61tXrSsJiNJEQy6940ro3paRC4m00SJ00I/tsfbes/hBnOIUnIID6zEHbrtvtWUXZJ/LpmWPpI3HuKm/DWEIvMy6GFnVdZJ7iOkVOeesar9Wazi7gIBxKwRoA8a9oAq34O4fLBZxMdGmfrUHZLuw0Mjsts/qO1T95WCD4vkFJPyrlnKmdRnE7zNbaFnTeQD/Wud8aZkBADAnNE7HTb510fEYRihCp7lsoH96554gtujwyKAJ2YfWY1q/jlWlmlz8L218lRI2G+sSJP+Y/pVfxdrycarvOQsw1ABhhoSBsJjetvwRxEGECnMNCTA9hJ5torf8AEvCc4LgyoBmD1HrGp7Cpx/xtlL20rbXbAuotvOLj+YuvwmAArd9QKvnC8L5dm2m+VVB+Q1/WudcJx9+29lDDB7lsQdTuJ1nWAd66fXV4J3WHlKUpXSyKUpQfCKq3EfBjPd85b2ZxOUMMsDoFZIKwOsGrVSos2KqnHL+HIW8hbaAxAY+iuOR/nBqY4b4gs39EeH/I3K/0O/uJrfuWgwhgCOxEiq5xbwTadYQbGVUsRl/yNuv9KrqzpKzVDeIPDiYhSYi4Bo3fqAf2PSq7Z4zjMK+Rh/EII5XhbwHcNtcFWThfinD3zlS4A40KNytPaDv8qe0+iH4L4pe0RZxgII0Fw/oLnY/zbGrcDUXxvgS4hdhnAIBI0I/K3cVTuG+JbnD28m+GayGidS1mf/tb7VG/X/g6NSsGCxyXkD22DK2xFZ60QUpSgUpSgUpSgUryXA3NQ3FvGGGw6sz3JC6HKJMnYDuarcpO06tTda2P4glm21y4wVVEkn+g7n0qh8X+1oLbD4exmnYuYEdTpVUx3jv+MxAGIthEOXKysxVfedJkiqZeTU4XmHPKxYK8b125eNyDcclSDISNAjjsVj6VPPca0smLL67a2bnv+U1WmVrBXIyurHRv/wAv+xqUs8bXyyr6g6G03T1U9favLytt26vWI3G4wXTJLWLpiTBNs9wayYG5etDNbZbnQ+W2pP8AlPzr7YwmYDybiXFB/wAK5ownous/Q15fhatPmWXtkDoSVBjQ6a/rSp3pv20Vyy31WdxmQoR/qEg1S+PYt7dxjDC3IiZZNOsgEdOoq54HiTpaBW6rAaQWkGNCPvNQfnVD4tjYuFwLuHliNAcp67QV71t48VN65RjspeQqgmIKGN/QbfSpG9ZdFBNokAAhp5u28D9a1hi/NMZrTjT4gA3ziKyNi2tzGaOwJiAOx0NbVZF3MZzZpZSTMnRhH6HTt9KsHh3EZmJYkkgfjCf1EesVDYlUubKQewGWQfQ8rVm8N50vZQywdOb4gQDy6ipy1cVZxXQbCD4lO5jWPpoYqzWGfy40I06n61X+H4N9Dygf5gPl6VZsLa01uKSOgMn0riuzKvOEwxM+YTG8Db/zUL4k4YGEquuwn+p/2qwKmxck9p0X6daycVt8syNAdeo9ui+9WnSu+XLrYbDXRc1JXRgdJ9T+wq44fj6XrY1j13HtHeqtxq7rC66gHXf19dah+EY242Mt2iOUXU0Hw/EAw9d66J4/ebWvHbpXh/hhuXxeI+7tAi36k6ad4kye9W6virAgaCvtdmGPrNOTK7uylKVdBSlKBSlKBSlKDBi8El1crqCNx3B7g7g+oqo8c8IsSWy+coHKwhb6esiPMH0PvV1pUWbHMcFx7H4YcrrjLInX/qDXY9Z30NbeL8TYPHrkJ8jEgAKLogGdfLLbEH1iKtnE/DiXTnT7q7+dQNfRxsw/X1qj8e4NaZ/KxtsWmb/DvKPunI9d0PWDWdlxT32reA42+AuLcw7kozsr2jJEr8QP7NXTcP8AaBhTZN12KFQSyEHNoNY6N7iuScS8H4jCHPa57cSAdd+o76HpWXhOIXEYi0lweVC/CfhJA0APT3NZ+1nMXkl7dJxn2nWVtlrdt3Igx8Oh/Ed406V84h9pKKALdly7LKqwyg9/pVQ4hwSy+cG7lOGZQEQqXJImFIXXSBr1r7xDh15jZu4dclwyXZyRctrMZXUxAPfr0qPbK/TUWvEfaci21cWGI0z8wEbaA9d+sVs3PtFtBGJtXAyj4Yn2krMD1NVXCcDS5h7ltbyi3nJa5vcJy6hV1IMj6RWni+FJbtMVD4nRcia5WM658uvqar/Uy/SyLdc+0tVsea+HdDBMHVR0WSo0BPWo5PtExD2xNpFZ5yBGJdtJWARoPX9Kr9zhXm3PLN4CxaX71BcMsxIi2VAgR061prxNf4os5M2QFWD5aWlKwpIAknTTc1b2ys1s1G21m5iLy3LiZGBOYliQqgaswJk6ht60LrTbXJeW8XdouMIVQusLHpOukVmwV1bz+beKwLbKivILICZOUauDE666Vn4ZjrzoIt27dhWbLlt53O3NkiF00yn3NZ8/V9/jQxFjD21Z/PDloIRuaFXcAdTvoAIrU49hbVw2xaw+rgXF5icpgwGEwo65f9qlsQ6MjeZaRmaAgVVV03+PLOU6AxNR3AbC3kfzbgXJJutEAzr5YH4UA36nQVM4u0b+I3gfim9hmi/l8kkwumaPzR+X0q33U8wC5YOdDAIiSP1qoXhYu2rTNbDHNLyTmcmSFPoBFROBx+IsXbl1SUQaBRsYiBHz3pl4vbmdrzKzt0bA8SGgZJ6bZ195HMv0qaUsU5LtxRuDbhtB0ynp6RVR4J49sXgDiFNq4fhdfxe3fSatSG3ftib9o2ydDlIfTUAQRrXLljq8xp7PnEeMfd5Wu2XQjVMTh2t69CGAgfSqrimRmUWrRmf/AG+JkH5MNP0qd43griGLeIZ7XYGf+19/rVY4nhbiENoTEg+SVIn+ZInrW2Enyq6/WDE2grxF2T0u2g/uJXUmty0Uy5QArd+ZfqDpWphkxDEMouHeTzkAdoZpmvV3zCcokjqDbP0Osk1fX7UytK5hpJBMwPwkqY9VMqda1r1+CrbsCDlIgmOkbH3BrNf4VeL6I0AzpIX5yaxXOGOGJZZHoZ+oP7Vtx+q10DgvFbdxQT/D6BSQzEEabEe9XDw/xRHOVXQntaXl+bRXJvDWIIfLyEgnKGWZ2OU9QdzV3wnGLlsgcqz0Qan5nauLyePS3/qLniuUndm6AakfsKieM485CkzEZon6TuW9KzYXFFoEiY1y6x7mtPH3UUETG8t1Y9Qvb1as8bomOlSxakyxgmeX3Okz1ivXgrgmfF2yNlbOT3C80j0LR9ay4whyNhlJ9IEbn5afXvVx8C8Ly2zeI1uaJ6KP9zr7AV2+Pd4V8t1FppSldjlKUpQKUpQKUpQKUpQKUpQKrXjrFgWPKy5muyBoCBG7GdonpU/fxSICXYKBuSQBVD8S4yxiroYXS3lzbVLYJYl4BadpBHy3rPPOSJkU/g3GbtlmRFa6c6xbIzKVMjN/KARW1hkzPcxl20luxacq4Dc1xhC+Uqn4SCRPerTi8LZsPdUF2fEG3b5Tz2xvbXTQAGST0quYjEOhWzcy2/Ku3DlyiPhlZY73CSWLetctynyNJylsLwrPjGuG2jAK2YWwUAUEZI153J6+nrWoouYcedcss17EPyliXypMIpzcoygzPeoWzauNcJNx1ZwfMfUoFBlVT27j963eK4TFXjcCE3CNl8zL5eYAgsCCexgVXG/KmyRv28VYw6XbStZV2LC8zyW11kwQBt0iq3wvHLhluXAzPay7M0kZmklTO5XTToaw8O8P2nYrcW7ecXMjqqtBOmvSTM714scFspzXJRWbJaVYa7CTmMbDXSe9XJlNstu1YFi7cZHFxiSqGWEnSJEAAAivJ4l5EIq22uKi5lVSc7N+FnBMx9BWtctBmIuPlDscqXCTCDuRpm20qSXhCC43mghAgyKvMXbTL8MDuI+tT97NM2D4naz+dcSHUKCrHOiZpBKweVdvevnBPE5wyuLfOrFiYWNSwgqOug61p4rhACWWv2jbDNByr/8AGBO4ETE18xXBMt9EGYW1GfMAZcdWJOnoB86rZPpNfGQeJLjWGOdFe5dY27axKhuUgwNSe/eahLbkDIqEqCC2XWSPw/Nu9TtvNavebctjywfu10/GCqKz9NsxArHwfBJhzda7cuMYWAsc7NqMgiYE7mrY2J18RlixzPbK5YktI1GXUiT061ktcJVrJvFiQbmS2O+oJ+g/rUjd4W9zyETOz3mYOSZIJBMOdgAADBr3g8CwDtIZLNzIhA+Ni2UQPUgn2FLkmq/i8Mous3lzeKZbS/hRRoGI7nWofGcIdWtWMPcLOELXWDcgJIn6VZuL498z37ihy33aALA5ZCrp8QlpOupFalq3btXUtJzjywLzARD6Ex2A1mr429q3vhEcMx+N8m5cTEHy0cIAdc5np3Fbb+L8YlwW2vaMmaSg0ETAgDsda37l1MmIKtyW1cWRlgmSFGRRpJJMdYrBcw/mOBeVbLtYViW3AGZQCOnwzFTxbzDn9Q2K8W45VUi6AN2yqAR6Gd6+P4pxvMfMnKFbYbHrFbL4cXLVt4JzoxfsN1B/Qn2qOscCuAQr5iVYPB0ABgR1jUVp64fiN5N/B+I719dbjBhMnoZ2Hp0rND3DlIcAxrmMjbp+IVF3uG3UxAAATMAdNjpEab61MYLEMmUueQys9j2g6rsYpZJ0tMt9pDguFZGGa5EGSwLBtO4q2jFJ+FgzjqxY/oNBUDhuKW0blcLrqTOYbaRBqYueJbCgB2BLagBS09tK5M5llems1G1Y4oZGY8vYcqzOkxv3gTW3jMcG1baDJPb27CKqeP8AGFtjyWnNwERnGXfSAO1RF1ruJZlcvGohdgQAcrD5z6irY+LfN4Ms58dL8LcBGMcuzTZVhIn4j0Ht3rpdu2FAAEACABsI6V+bOCNi8ITcsXSqhgrEGBHUOp0JFdJt/aHiURS4tNmAykKRmPb4tDXRNYsMpcrt0ylUzC/aQsAXbDq0SwUhhvEjX/xU9gvFGGugFbq6jY6EaxBnbWr+8UuNStK+K4IkGRX2rKlKUoFKUoFKUoFKUoIzHYSwv3j20JGktGg67+/SoDjTQrXLeGZQo/xcgVVE6kJ8R3+Iire1oEyQJFeiKzyw9u0y6ct4hx1MOmXDJnN7IXuOTnMzJ0BAiBpURgbYNs3sTdyrLfesZzFhIVF/FEgV0TxH4ITEsHVvLYACB8BiYMDrqa2OD+DrNlVDKLrKoUF1BCgdEXZffc9TWV8O+EzLTm3/AKvbQjy0ZgIUZgAcxEzl6ACDBqNw3HLioy2sqB2LZjJuMZjzGYnUkyR0rsXEfCeFvnNcsKWmZHKdo1KxOlRGP+zHCOOQNa5coCmQOxhp+k1P9vNdp97+OY+HcY5U5yVW81y7caSCVXckjuBHSJrYeWNliyhVOiqgUDlzka7wkanv3NWfH/ZtiEVxauLdVraW9eVwgjOij4dY3nrUHiuCX1uIbli6iKTuJBLNL6rMgIoHtVL4suT3lrRwuLz4nMwuXSocouiqOYLlWRC7iW1rascGyN5t5wWLB4DMyIDpPrr0r3w5H84nyrrEJaWFRtRna5cY6dSAo96lsN4cxzlbgw2VQshXcBi2U5ZHQBmJg9qrMcutJ9ohr3EGvLcu5RmUuLLspkopAGRBtJaP61r3MN95dXFMVW3ZtrlDmJMFUMdTpoOk1bMVwu9YWblh3yi0FyAuAtsZmGm2a5+lRd/GWgi8yfCWc/zsZZj7Ex8qizKfF5ZULfwhQW7bXDkF8ryzlViBlJb8U7D2NfVw7Wr7gsDyjILgJDMgEkdYiNJANTtt0e5aJUHUuBMBVUTmI/MBkE9C1YbzLevZ3AmJMHVc08g6bBR86zuW1tMFmwVS0LEtdxLMytuxnS5eYdAqkhRtrXm/grNq6bNt2zBfiJJHmMNXC7cqSum5NSNnFl7l4Ky20tWXll0MIQFlhrq0wK0U4eiMzvczMAwaemWybjx7Ss1fGK8NfCXFa+tsuMllcqRGRNAzPp8T6x76CqvxrChVLqrG45z98ttWPK3+kgfOrrwtEt2cGqqFIGHLAaFgytdf0BgTrUZw7DF2vmNGtIoHq7zH0qZfVM5aODw0NbtMo8rywbjMNnbmOv4cqD4faoTE4nz2Z2QZH83mPUKeX9Iro9y9buB7RCxOL5T6IBPf/wAVS+ICUDCBkGgAEQOWP+01pjSxr4G06+WbYnzMK7MscoYcoMDrrMdazcGwKKwLNINpwTvPYQNpAB+dSeV1vcjQ4mOgysDr9WFYsFw2PKViAogk9QLikL7/AHkCP5qm5bitlad/47TrrmJVT0Omb5bb1qpZZ0v8imCz3Q3vJykbzOlSeFwiLaXLIKMVK+usNP8AMNI9K3uHY0IGTLJ1JHRwdxPtVblrpaRErhLYuoxt5ndMiz8DwJA94O9aF7BqMOmWWYM4YfiUydFPbpVlvNZXKqlXy89giczCMtywwEw4k5flWlcwtwXYs22bKuYQD7qzCNTBIPXY1pNqbjFgfDxu3LbswVckExLEzEn+YT+lSlnwgym65MhWgOpykjLoWHUV6wGGvEuBYunMMzLkbkYaEgx+L9hUjhrGOAg2LwVc2ptyCCN/VwRHsajWdTud7amK4RlUMCGchPMWAVJA3gddZFesE6sqhlUuhOWRCiJMe4n51J8I4NiboH/LuoOpzjKB7Tqe4napFPAV64PvCqFfnm30021gg7io9MulvbFX8Rat5CHtBWJhbi6r35TuJ9azYjCK+TMzK2WBAGumuaN5qz8M+zsBpvXCwGyroD6t/berLgeA2LOtu0oMzO5HtO252q8w4Uuc+KtwHhWJU2jbJVQVzliYYTrofnp7VeaUrTHHTO3ZSlKsgpSlApSlApSlApSlApSlApSlApSlApSlArWxXDrVwEXLaOCIOZQdO1bNKCl4r7LMOWzWrl21PxKGzKRM5ObUCegNYrf2cut0uuKzZoJz2wSSIjYgQCF0jYVeaVW4y9k4UG59nV1EdLV5CtwILmZSJyGQBBMBjv8A3rHe+zK7cVFfFBQ3m+eFTfzSC4Qz1ACyRt0roVKekNqbhPs1trlz4i6+UADZdIgjQdRp7VvYf7PsGmY+Wxzbzcf9IIqyUqdQV7/gDBaxhwCQwkM08wg6zvFRGL+yTCt/htct/wCrMsdRB+es9TV4pUjnVv7LbquGGLUxos29YkESc3SBXp/sqZ5z4mNIGS2IjNmggnprEbTXQ6VX1n4ndc9sfZGoLFsXcOYyYVRqCSIme/at/C/ZZhljO925BOhbKP8AtAP61c6VOohF8L8NYbDmbNlFY7tEsfmdakwtfaVIUpSgUpSgUpSgUpSgUpS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47677" y="2203451"/>
            <a:ext cx="30448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b="1" i="1" dirty="0">
                <a:latin typeface="Times New Roman" pitchFamily="18" charset="0"/>
              </a:rPr>
              <a:t>  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071933" y="698171"/>
            <a:ext cx="478634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600" dirty="0" smtClean="0"/>
          </a:p>
          <a:p>
            <a:r>
              <a:rPr lang="ru-RU" sz="1600" dirty="0" smtClean="0"/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Упражнение выполняется на скорость, при этом учитывается техника владения лыжным ходом.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Выигрывает тот, кто первым финиширует.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Цепочка не должна разрываться.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Внимание за техникой лыжных ходов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Следим за  дыханием. ЧСС.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42900" algn="ctr"/>
            <a:endParaRPr lang="ru-RU" sz="1600" dirty="0" smtClean="0">
              <a:latin typeface="+mn-lt"/>
            </a:endParaRPr>
          </a:p>
          <a:p>
            <a:pPr lvl="0" indent="342900" algn="ctr"/>
            <a:endParaRPr lang="ru-RU" sz="1600" dirty="0" smtClean="0">
              <a:latin typeface="+mn-lt"/>
            </a:endParaRPr>
          </a:p>
          <a:p>
            <a:pPr lvl="0" indent="342900" algn="ctr"/>
            <a:endParaRPr lang="ru-RU" sz="1600" dirty="0" smtClean="0">
              <a:latin typeface="+mn-lt"/>
            </a:endParaRPr>
          </a:p>
          <a:p>
            <a:pPr lvl="0" indent="342900" algn="just"/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7" y="785795"/>
            <a:ext cx="35719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Б) Передвижение по лыжне одновременным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бесшажным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ходом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Способствовать развитию скоростно-силовых качеств)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Провести эстафету разделив класс на 2 команды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1.Выполнять  передвижение  на лыжах  одновременным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бесшажным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ходом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Выполнять  передвижение  на лыжах  попеременным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двухшажным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ходом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Выполнять  передвижение  на лыжах  скользящим шагом без палок.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Способствовать развитию ловкости.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4.Игра: «Перенеси предмет»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Команды стоят в колонне по одному. Первый участник бежит до обруча с кеглями, берет 1 кеглю, обходит вокруг стойки и возвращается к команде, передает эстафету по плечу и т.д. Выигрывает та команда, которая быстрей перенесет все кегли.</a:t>
            </a:r>
          </a:p>
          <a:p>
            <a:endParaRPr lang="ru-RU" sz="1400" dirty="0" smtClean="0"/>
          </a:p>
        </p:txBody>
      </p:sp>
      <p:pic>
        <p:nvPicPr>
          <p:cNvPr id="5" name="Рисунок 4" descr="CAM001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933056"/>
            <a:ext cx="3672408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6" y="332656"/>
            <a:ext cx="3709044" cy="41044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Выстраиваются у линии старта в колонну по одному в связке с помощью лыжных палок: три лыжника удерживают в горизонтальном положении, соединяя первого с последним. Первый и последний игроки в команде используют еще по одной палке для отталкивания.</a:t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Передвижение по учебному кругу со скоростью.</a:t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Умеренное передвижение по кругу</a:t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месту построения</a:t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100_344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43375" y="1562695"/>
            <a:ext cx="4786313" cy="35897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 bwMode="auto">
          <a:xfrm>
            <a:off x="214283" y="571481"/>
            <a:ext cx="3286125" cy="4801735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Заключительная часть-5мин.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Снятие лыж, очистка их от снега.</a:t>
            </a:r>
            <a:b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Построение учащихся, подведение итогов урока, оценки за урок. </a:t>
            </a:r>
            <a:b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Домашнее задание силовая работа (отжимание).</a:t>
            </a:r>
            <a:b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Организованный уход в школу.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2000" dirty="0"/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1600" dirty="0">
                <a:latin typeface="Times New Roman" pitchFamily="18" charset="0"/>
              </a:rPr>
              <a:t>	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Отметить наиболее отличившихся на  уроке и при проведении эстафет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>
                <a:latin typeface="Times New Roman" pitchFamily="18" charset="0"/>
              </a:rPr>
              <a:t>	</a:t>
            </a:r>
          </a:p>
        </p:txBody>
      </p:sp>
      <p:pic>
        <p:nvPicPr>
          <p:cNvPr id="4" name="Рисунок 3" descr="CAM00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996952"/>
            <a:ext cx="4932040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0000001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Ppt0000001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000000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535</TotalTime>
  <Words>558</Words>
  <Application>Microsoft Office PowerPoint</Application>
  <PresentationFormat>Экран (4:3)</PresentationFormat>
  <Paragraphs>113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Ppt0000001</vt:lpstr>
      <vt:lpstr> МКОУ «Малоатлымская СОШ»   Учитель физической культуры  Гончаров Андрей Александрович  </vt:lpstr>
      <vt:lpstr>Слайд 2</vt:lpstr>
      <vt:lpstr>Слайд 3</vt:lpstr>
      <vt:lpstr>Слайд 4</vt:lpstr>
      <vt:lpstr>Слайд 5</vt:lpstr>
      <vt:lpstr>5. Выстраиваются у линии старта в колонну по одному в связке с помощью лыжных палок: три лыжника удерживают в горизонтальном положении, соединяя первого с последним. Первый и последний игроки в команде используют еще по одной палке для отталкивания.   Передвижение по учебному кругу со скоростью.  Умеренное передвижение по кругу к месту построения </vt:lpstr>
      <vt:lpstr>Заключительная часть-5мин.  Снятие лыж, очистка их от снега. Построение учащихся, подведение итогов урока, оценки за урок.   Домашнее задание силовая работа (отжимание).  Организованный уход в школу.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user</cp:lastModifiedBy>
  <cp:revision>49</cp:revision>
  <dcterms:created xsi:type="dcterms:W3CDTF">2012-01-15T09:01:23Z</dcterms:created>
  <dcterms:modified xsi:type="dcterms:W3CDTF">2016-01-18T17:15:41Z</dcterms:modified>
</cp:coreProperties>
</file>