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4" r:id="rId6"/>
    <p:sldId id="265" r:id="rId7"/>
    <p:sldId id="266" r:id="rId8"/>
    <p:sldId id="267" r:id="rId9"/>
    <p:sldId id="269" r:id="rId10"/>
    <p:sldId id="271" r:id="rId11"/>
    <p:sldId id="274" r:id="rId12"/>
    <p:sldId id="276" r:id="rId13"/>
    <p:sldId id="273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F9A017-51EA-4E2F-B15B-AC94D7B22CE4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9141B6-EA5A-4808-9B5D-561043373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A017-51EA-4E2F-B15B-AC94D7B22CE4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41B6-EA5A-4808-9B5D-561043373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A017-51EA-4E2F-B15B-AC94D7B22CE4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41B6-EA5A-4808-9B5D-561043373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F9A017-51EA-4E2F-B15B-AC94D7B22CE4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9141B6-EA5A-4808-9B5D-561043373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F9A017-51EA-4E2F-B15B-AC94D7B22CE4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9141B6-EA5A-4808-9B5D-561043373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A017-51EA-4E2F-B15B-AC94D7B22CE4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41B6-EA5A-4808-9B5D-561043373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A017-51EA-4E2F-B15B-AC94D7B22CE4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41B6-EA5A-4808-9B5D-561043373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F9A017-51EA-4E2F-B15B-AC94D7B22CE4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9141B6-EA5A-4808-9B5D-561043373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A017-51EA-4E2F-B15B-AC94D7B22CE4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41B6-EA5A-4808-9B5D-561043373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F9A017-51EA-4E2F-B15B-AC94D7B22CE4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9141B6-EA5A-4808-9B5D-561043373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F9A017-51EA-4E2F-B15B-AC94D7B22CE4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9141B6-EA5A-4808-9B5D-561043373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F9A017-51EA-4E2F-B15B-AC94D7B22CE4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9141B6-EA5A-4808-9B5D-561043373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285992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Краски осени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3726056" cy="2747966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5995">
            <a:off x="5360718" y="365688"/>
            <a:ext cx="3405189" cy="3494667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7597">
            <a:off x="4528000" y="3626532"/>
            <a:ext cx="3256083" cy="3302598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86269">
            <a:off x="581020" y="3267562"/>
            <a:ext cx="3857652" cy="30967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66"/>
            <a:ext cx="3357585" cy="2935169"/>
          </a:xfrm>
          <a:prstGeom prst="rect">
            <a:avLst/>
          </a:prstGeom>
        </p:spPr>
      </p:pic>
      <p:pic>
        <p:nvPicPr>
          <p:cNvPr id="3" name="Picture 2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201624"/>
            <a:ext cx="3357586" cy="3129244"/>
          </a:xfrm>
          <a:prstGeom prst="rect">
            <a:avLst/>
          </a:prstGeom>
        </p:spPr>
      </p:pic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85728"/>
            <a:ext cx="3667119" cy="2750339"/>
          </a:xfrm>
          <a:prstGeom prst="rect">
            <a:avLst/>
          </a:prstGeom>
        </p:spPr>
      </p:pic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876"/>
            <a:ext cx="3905245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3343280" cy="3343280"/>
          </a:xfrm>
          <a:prstGeom prst="rect">
            <a:avLst/>
          </a:prstGeom>
        </p:spPr>
      </p:pic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14290"/>
            <a:ext cx="4833950" cy="2870158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86124"/>
            <a:ext cx="4370489" cy="3305182"/>
          </a:xfrm>
          <a:prstGeom prst="rect">
            <a:avLst/>
          </a:prstGeom>
        </p:spPr>
      </p:pic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714752"/>
            <a:ext cx="3857620" cy="28932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2352">
            <a:off x="500034" y="642918"/>
            <a:ext cx="3719563" cy="2786082"/>
          </a:xfrm>
          <a:prstGeom prst="rect">
            <a:avLst/>
          </a:prstGeom>
        </p:spPr>
      </p:pic>
      <p:pic>
        <p:nvPicPr>
          <p:cNvPr id="3" name="Picture 2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857628"/>
            <a:ext cx="3956060" cy="2800357"/>
          </a:xfrm>
          <a:prstGeom prst="rect">
            <a:avLst/>
          </a:prstGeom>
        </p:spPr>
      </p:pic>
      <p:pic>
        <p:nvPicPr>
          <p:cNvPr id="4" name="Picture 3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546">
            <a:off x="4500562" y="714355"/>
            <a:ext cx="3981463" cy="40350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9115">
            <a:off x="4638584" y="682931"/>
            <a:ext cx="3639912" cy="2731336"/>
          </a:xfrm>
          <a:prstGeom prst="rect">
            <a:avLst/>
          </a:prstGeom>
        </p:spPr>
      </p:pic>
      <p:pic>
        <p:nvPicPr>
          <p:cNvPr id="3" name="Picture 2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3857652" cy="2431998"/>
          </a:xfrm>
          <a:prstGeom prst="rect">
            <a:avLst/>
          </a:prstGeom>
        </p:spPr>
      </p:pic>
      <p:pic>
        <p:nvPicPr>
          <p:cNvPr id="4" name="Picture 3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857628"/>
            <a:ext cx="3643306" cy="2732479"/>
          </a:xfrm>
          <a:prstGeom prst="rect">
            <a:avLst/>
          </a:prstGeom>
        </p:spPr>
      </p:pic>
      <p:pic>
        <p:nvPicPr>
          <p:cNvPr id="5" name="Picture 4" descr="C:\Users\Dina\Desktop\imag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857628"/>
            <a:ext cx="3286148" cy="272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yfcd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28604"/>
            <a:ext cx="6807200" cy="609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na\Desktop\mamas\для альбомов\природа\осень\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381000"/>
            <a:ext cx="8115300" cy="6096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ina\Desktop\mamas\для альбомов\природа\осень\1383572_469122259869315_170882714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229658" cy="51435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na\Desktop\mamas\для альбомов\природа\осень\1002523_409311129173783_75748273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7207443" cy="53578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na\Desktop\mamas\для альбомов\природа\осень\1375075_473714029410138_51199679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79"/>
            <a:ext cx="4000528" cy="6012817"/>
          </a:xfrm>
          <a:prstGeom prst="rect">
            <a:avLst/>
          </a:prstGeom>
          <a:noFill/>
        </p:spPr>
      </p:pic>
      <p:pic>
        <p:nvPicPr>
          <p:cNvPr id="3" name="Picture 3" descr="C:\Users\Dina\Desktop\mamas\для альбомов\природа\осень\Recoverd_jpg_file(15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000528" cy="60007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ina\Desktop\mamas\для альбомов\природа\осень\getImage (5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04938"/>
            <a:ext cx="5460474" cy="60634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na\Desktop\mamas\для альбомов\природа\осень\rtyj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428605"/>
            <a:ext cx="6752689" cy="59304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179870">
            <a:off x="1331224" y="1483154"/>
            <a:ext cx="7772400" cy="182976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ВОЛШЕБНЫЕ ЛИСТОЧКИ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osen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3881401" cy="2911051"/>
          </a:xfrm>
          <a:prstGeom prst="rect">
            <a:avLst/>
          </a:prstGeom>
        </p:spPr>
      </p:pic>
      <p:pic>
        <p:nvPicPr>
          <p:cNvPr id="6" name="Picture 5" descr="Nature___Seasons___Autumn_Autumn_leaves_over_water_084039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571876"/>
            <a:ext cx="409574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4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Краски осени</vt:lpstr>
      <vt:lpstr>Slide 2</vt:lpstr>
      <vt:lpstr>Slide 3</vt:lpstr>
      <vt:lpstr>Slide 4</vt:lpstr>
      <vt:lpstr>Slide 5</vt:lpstr>
      <vt:lpstr>Slide 6</vt:lpstr>
      <vt:lpstr>Slide 7</vt:lpstr>
      <vt:lpstr>Slide 8</vt:lpstr>
      <vt:lpstr>ВОЛШЕБНЫЕ ЛИСТОЧКИ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Краски осени</dc:title>
  <dc:creator>Dina</dc:creator>
  <cp:lastModifiedBy>Dina</cp:lastModifiedBy>
  <cp:revision>10</cp:revision>
  <dcterms:created xsi:type="dcterms:W3CDTF">2015-09-30T17:49:11Z</dcterms:created>
  <dcterms:modified xsi:type="dcterms:W3CDTF">2015-11-09T16:03:19Z</dcterms:modified>
</cp:coreProperties>
</file>