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0BBAAD-32D8-4DA2-A79C-5D42D7850C6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4C6861-9775-4919-A490-F94DD366483C}">
      <dgm:prSet phldrT="[Текст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Prefixes</a:t>
          </a:r>
          <a:endParaRPr lang="ru-RU" sz="28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that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3A7FBDD9-8215-4DEE-964A-FCA082C59912}" type="parTrans" cxnId="{048F8343-F737-41BC-AB08-5F044AD1E8EF}">
      <dgm:prSet/>
      <dgm:spPr/>
      <dgm:t>
        <a:bodyPr/>
        <a:lstStyle/>
        <a:p>
          <a:endParaRPr lang="ru-RU"/>
        </a:p>
      </dgm:t>
    </dgm:pt>
    <dgm:pt modelId="{DB11C13B-279B-4388-B7A2-0833738B1705}" type="sibTrans" cxnId="{048F8343-F737-41BC-AB08-5F044AD1E8EF}">
      <dgm:prSet/>
      <dgm:spPr/>
      <dgm:t>
        <a:bodyPr/>
        <a:lstStyle/>
        <a:p>
          <a:endParaRPr lang="ru-RU"/>
        </a:p>
      </dgm:t>
    </dgm:pt>
    <dgm:pt modelId="{2037AFDA-899D-49BA-8AD0-206AD226A986}">
      <dgm:prSet phldrT="[Текст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Make the words opposite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557A5DD-E66F-48B5-98F6-EFEC9426B027}" type="parTrans" cxnId="{49BB8177-21BC-4E6D-9CE1-DDC3DC9F3C02}">
      <dgm:prSet/>
      <dgm:spPr/>
      <dgm:t>
        <a:bodyPr/>
        <a:lstStyle/>
        <a:p>
          <a:endParaRPr lang="ru-RU"/>
        </a:p>
      </dgm:t>
    </dgm:pt>
    <dgm:pt modelId="{75A3B5F5-4767-4D57-BF93-A1FC2A94FAD2}" type="sibTrans" cxnId="{49BB8177-21BC-4E6D-9CE1-DDC3DC9F3C02}">
      <dgm:prSet/>
      <dgm:spPr/>
      <dgm:t>
        <a:bodyPr/>
        <a:lstStyle/>
        <a:p>
          <a:endParaRPr lang="ru-RU"/>
        </a:p>
      </dgm:t>
    </dgm:pt>
    <dgm:pt modelId="{C16C7FB2-6E4C-4BFB-A0E9-A88B2BEEF38B}">
      <dgm:prSet phldrT="[Текст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Un,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im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il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6189058-8751-4E02-A83B-29E0D64DC526}" type="parTrans" cxnId="{FE735760-3043-4D11-BA21-41BFF95015A1}">
      <dgm:prSet/>
      <dgm:spPr/>
      <dgm:t>
        <a:bodyPr/>
        <a:lstStyle/>
        <a:p>
          <a:endParaRPr lang="ru-RU"/>
        </a:p>
      </dgm:t>
    </dgm:pt>
    <dgm:pt modelId="{91808D9E-9C93-44EA-A77A-8D624ADCFF61}" type="sibTrans" cxnId="{FE735760-3043-4D11-BA21-41BFF95015A1}">
      <dgm:prSet/>
      <dgm:spPr/>
      <dgm:t>
        <a:bodyPr/>
        <a:lstStyle/>
        <a:p>
          <a:endParaRPr lang="ru-RU"/>
        </a:p>
      </dgm:t>
    </dgm:pt>
    <dgm:pt modelId="{2A3268F2-E49C-44D6-82E1-1CC612D2B299}">
      <dgm:prSet phldrT="[Текст]" custT="1"/>
      <dgm:spPr/>
      <dgm:t>
        <a:bodyPr/>
        <a:lstStyle/>
        <a:p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Dis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ir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, in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E60D218-0A05-4F48-BC75-C5977C358746}" type="parTrans" cxnId="{07868AD7-7843-4AEA-9F48-50FA20B104C9}">
      <dgm:prSet/>
      <dgm:spPr/>
      <dgm:t>
        <a:bodyPr/>
        <a:lstStyle/>
        <a:p>
          <a:endParaRPr lang="ru-RU"/>
        </a:p>
      </dgm:t>
    </dgm:pt>
    <dgm:pt modelId="{E868F61F-02C4-45A5-81C3-D07D0CFF9C57}" type="sibTrans" cxnId="{07868AD7-7843-4AEA-9F48-50FA20B104C9}">
      <dgm:prSet/>
      <dgm:spPr/>
      <dgm:t>
        <a:bodyPr/>
        <a:lstStyle/>
        <a:p>
          <a:endParaRPr lang="ru-RU"/>
        </a:p>
      </dgm:t>
    </dgm:pt>
    <dgm:pt modelId="{C9CE4393-8F53-4F7F-9336-115DC5C8104A}">
      <dgm:prSet phldrT="[Текст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Change the meaning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8D41A3C-9F87-4413-9979-151551BD0E4B}" type="parTrans" cxnId="{2C3BB7E4-E712-4739-A06F-587B28C3C65E}">
      <dgm:prSet/>
      <dgm:spPr/>
      <dgm:t>
        <a:bodyPr/>
        <a:lstStyle/>
        <a:p>
          <a:endParaRPr lang="ru-RU"/>
        </a:p>
      </dgm:t>
    </dgm:pt>
    <dgm:pt modelId="{8DDFCE00-544E-4B93-8AA5-B0D36A9EF381}" type="sibTrans" cxnId="{2C3BB7E4-E712-4739-A06F-587B28C3C65E}">
      <dgm:prSet/>
      <dgm:spPr/>
      <dgm:t>
        <a:bodyPr/>
        <a:lstStyle/>
        <a:p>
          <a:endParaRPr lang="ru-RU"/>
        </a:p>
      </dgm:t>
    </dgm:pt>
    <dgm:pt modelId="{2CA5002E-9287-42D3-9D74-CA8F4FEA1222}">
      <dgm:prSet phldrT="[Текст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Anti, bi, re,</a:t>
          </a:r>
        </a:p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Pro, counter, co</a:t>
          </a:r>
          <a:r>
            <a:rPr lang="en-US" sz="200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smtClean="0">
              <a:latin typeface="Times New Roman" pitchFamily="18" charset="0"/>
              <a:cs typeface="Times New Roman" pitchFamily="18" charset="0"/>
            </a:rPr>
            <a:t>over, etc</a:t>
          </a:r>
          <a:endParaRPr lang="ru-RU" sz="2000" dirty="0"/>
        </a:p>
      </dgm:t>
    </dgm:pt>
    <dgm:pt modelId="{55730C20-1904-47B5-AFF3-DD92E2009679}" type="parTrans" cxnId="{22A90C65-410B-4639-8A7D-0AD42FCDBD83}">
      <dgm:prSet/>
      <dgm:spPr/>
      <dgm:t>
        <a:bodyPr/>
        <a:lstStyle/>
        <a:p>
          <a:endParaRPr lang="ru-RU"/>
        </a:p>
      </dgm:t>
    </dgm:pt>
    <dgm:pt modelId="{17B719B0-C51D-456F-8A4E-81F216B2FACC}" type="sibTrans" cxnId="{22A90C65-410B-4639-8A7D-0AD42FCDBD83}">
      <dgm:prSet/>
      <dgm:spPr/>
      <dgm:t>
        <a:bodyPr/>
        <a:lstStyle/>
        <a:p>
          <a:endParaRPr lang="ru-RU"/>
        </a:p>
      </dgm:t>
    </dgm:pt>
    <dgm:pt modelId="{AEA01E84-FCB6-4266-9DBA-1BD7C15DA6DA}" type="pres">
      <dgm:prSet presAssocID="{F30BBAAD-32D8-4DA2-A79C-5D42D7850C6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9D2554A-D9AA-4C5A-A2A6-1AA8BA61DC5F}" type="pres">
      <dgm:prSet presAssocID="{6C4C6861-9775-4919-A490-F94DD366483C}" presName="hierRoot1" presStyleCnt="0"/>
      <dgm:spPr/>
    </dgm:pt>
    <dgm:pt modelId="{E434D9DE-C1E7-4A49-ABB0-5CCF2B220118}" type="pres">
      <dgm:prSet presAssocID="{6C4C6861-9775-4919-A490-F94DD366483C}" presName="composite" presStyleCnt="0"/>
      <dgm:spPr/>
    </dgm:pt>
    <dgm:pt modelId="{B3F1CC2C-A8C2-4C2A-831B-2D4F4B9E7F73}" type="pres">
      <dgm:prSet presAssocID="{6C4C6861-9775-4919-A490-F94DD366483C}" presName="background" presStyleLbl="node0" presStyleIdx="0" presStyleCnt="1"/>
      <dgm:spPr/>
    </dgm:pt>
    <dgm:pt modelId="{F3E05DE0-0C87-4EFE-A8AF-915D3B2AD864}" type="pres">
      <dgm:prSet presAssocID="{6C4C6861-9775-4919-A490-F94DD366483C}" presName="text" presStyleLbl="fgAcc0" presStyleIdx="0" presStyleCnt="1" custAng="21388563" custScaleY="983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977141-8195-46B4-90DD-531846FC0EC7}" type="pres">
      <dgm:prSet presAssocID="{6C4C6861-9775-4919-A490-F94DD366483C}" presName="hierChild2" presStyleCnt="0"/>
      <dgm:spPr/>
    </dgm:pt>
    <dgm:pt modelId="{FE7B25C2-4AD1-4B8B-B236-5D012A5AC45A}" type="pres">
      <dgm:prSet presAssocID="{3557A5DD-E66F-48B5-98F6-EFEC9426B02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95D8AB7-D31C-41F7-811E-8495E7B1D1F7}" type="pres">
      <dgm:prSet presAssocID="{2037AFDA-899D-49BA-8AD0-206AD226A986}" presName="hierRoot2" presStyleCnt="0"/>
      <dgm:spPr/>
    </dgm:pt>
    <dgm:pt modelId="{8077E053-4BA6-4BD7-B0DB-70984E0E5926}" type="pres">
      <dgm:prSet presAssocID="{2037AFDA-899D-49BA-8AD0-206AD226A986}" presName="composite2" presStyleCnt="0"/>
      <dgm:spPr/>
    </dgm:pt>
    <dgm:pt modelId="{C2DFF688-4A00-44CF-88C7-742F0EBA18F4}" type="pres">
      <dgm:prSet presAssocID="{2037AFDA-899D-49BA-8AD0-206AD226A986}" presName="background2" presStyleLbl="node2" presStyleIdx="0" presStyleCnt="2"/>
      <dgm:spPr/>
    </dgm:pt>
    <dgm:pt modelId="{CEE5D389-9160-4B64-957C-0C6101CE87A8}" type="pres">
      <dgm:prSet presAssocID="{2037AFDA-899D-49BA-8AD0-206AD226A98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CE3572-755C-458F-BA51-B2597A000575}" type="pres">
      <dgm:prSet presAssocID="{2037AFDA-899D-49BA-8AD0-206AD226A986}" presName="hierChild3" presStyleCnt="0"/>
      <dgm:spPr/>
    </dgm:pt>
    <dgm:pt modelId="{55341A95-3DBF-49E0-AAF4-357BD171F824}" type="pres">
      <dgm:prSet presAssocID="{A6189058-8751-4E02-A83B-29E0D64DC526}" presName="Name17" presStyleLbl="parChTrans1D3" presStyleIdx="0" presStyleCnt="3"/>
      <dgm:spPr/>
      <dgm:t>
        <a:bodyPr/>
        <a:lstStyle/>
        <a:p>
          <a:endParaRPr lang="ru-RU"/>
        </a:p>
      </dgm:t>
    </dgm:pt>
    <dgm:pt modelId="{235A13AE-DAFD-4A9B-A3E5-80B2CF900584}" type="pres">
      <dgm:prSet presAssocID="{C16C7FB2-6E4C-4BFB-A0E9-A88B2BEEF38B}" presName="hierRoot3" presStyleCnt="0"/>
      <dgm:spPr/>
    </dgm:pt>
    <dgm:pt modelId="{1C49ED49-6DC0-41F5-AC2E-53ACAA1365BF}" type="pres">
      <dgm:prSet presAssocID="{C16C7FB2-6E4C-4BFB-A0E9-A88B2BEEF38B}" presName="composite3" presStyleCnt="0"/>
      <dgm:spPr/>
    </dgm:pt>
    <dgm:pt modelId="{C3AA9977-263D-4F45-A796-F58C257FD17B}" type="pres">
      <dgm:prSet presAssocID="{C16C7FB2-6E4C-4BFB-A0E9-A88B2BEEF38B}" presName="background3" presStyleLbl="node3" presStyleIdx="0" presStyleCnt="3"/>
      <dgm:spPr/>
    </dgm:pt>
    <dgm:pt modelId="{81861FEA-64C7-407A-AB8B-95BD3352C91C}" type="pres">
      <dgm:prSet presAssocID="{C16C7FB2-6E4C-4BFB-A0E9-A88B2BEEF38B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C4B579-0B35-4184-8226-0C65995E140E}" type="pres">
      <dgm:prSet presAssocID="{C16C7FB2-6E4C-4BFB-A0E9-A88B2BEEF38B}" presName="hierChild4" presStyleCnt="0"/>
      <dgm:spPr/>
    </dgm:pt>
    <dgm:pt modelId="{F29BE0D2-6A69-460E-86ED-A4885E72D797}" type="pres">
      <dgm:prSet presAssocID="{6E60D218-0A05-4F48-BC75-C5977C358746}" presName="Name17" presStyleLbl="parChTrans1D3" presStyleIdx="1" presStyleCnt="3"/>
      <dgm:spPr/>
      <dgm:t>
        <a:bodyPr/>
        <a:lstStyle/>
        <a:p>
          <a:endParaRPr lang="ru-RU"/>
        </a:p>
      </dgm:t>
    </dgm:pt>
    <dgm:pt modelId="{CCE85145-5D53-4498-8518-E0AB89414319}" type="pres">
      <dgm:prSet presAssocID="{2A3268F2-E49C-44D6-82E1-1CC612D2B299}" presName="hierRoot3" presStyleCnt="0"/>
      <dgm:spPr/>
    </dgm:pt>
    <dgm:pt modelId="{6EED6364-294A-4FBE-A880-BEEA89B5FD2D}" type="pres">
      <dgm:prSet presAssocID="{2A3268F2-E49C-44D6-82E1-1CC612D2B299}" presName="composite3" presStyleCnt="0"/>
      <dgm:spPr/>
    </dgm:pt>
    <dgm:pt modelId="{C3F4E53A-4643-4079-A3EB-11B121D4D8CC}" type="pres">
      <dgm:prSet presAssocID="{2A3268F2-E49C-44D6-82E1-1CC612D2B299}" presName="background3" presStyleLbl="node3" presStyleIdx="1" presStyleCnt="3"/>
      <dgm:spPr/>
    </dgm:pt>
    <dgm:pt modelId="{A7F698D0-3CA8-4733-8F5E-859F531C3C83}" type="pres">
      <dgm:prSet presAssocID="{2A3268F2-E49C-44D6-82E1-1CC612D2B299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9C342B-3D8B-4C3B-B9B5-58DB9DF80EDB}" type="pres">
      <dgm:prSet presAssocID="{2A3268F2-E49C-44D6-82E1-1CC612D2B299}" presName="hierChild4" presStyleCnt="0"/>
      <dgm:spPr/>
    </dgm:pt>
    <dgm:pt modelId="{9C659463-79BC-4B51-B8E9-1854E69E9F4F}" type="pres">
      <dgm:prSet presAssocID="{48D41A3C-9F87-4413-9979-151551BD0E4B}" presName="Name10" presStyleLbl="parChTrans1D2" presStyleIdx="1" presStyleCnt="2"/>
      <dgm:spPr/>
      <dgm:t>
        <a:bodyPr/>
        <a:lstStyle/>
        <a:p>
          <a:endParaRPr lang="ru-RU"/>
        </a:p>
      </dgm:t>
    </dgm:pt>
    <dgm:pt modelId="{F5FEC589-4D22-4800-BF6C-C1F48638E5E8}" type="pres">
      <dgm:prSet presAssocID="{C9CE4393-8F53-4F7F-9336-115DC5C8104A}" presName="hierRoot2" presStyleCnt="0"/>
      <dgm:spPr/>
    </dgm:pt>
    <dgm:pt modelId="{79B4B9D2-BB29-499A-BB93-55FF36B7A6FE}" type="pres">
      <dgm:prSet presAssocID="{C9CE4393-8F53-4F7F-9336-115DC5C8104A}" presName="composite2" presStyleCnt="0"/>
      <dgm:spPr/>
    </dgm:pt>
    <dgm:pt modelId="{7E3C3FEE-835D-4677-AB40-1286A5524B49}" type="pres">
      <dgm:prSet presAssocID="{C9CE4393-8F53-4F7F-9336-115DC5C8104A}" presName="background2" presStyleLbl="node2" presStyleIdx="1" presStyleCnt="2"/>
      <dgm:spPr/>
    </dgm:pt>
    <dgm:pt modelId="{B71DF79C-C969-42B6-8538-E7CBDB834A7F}" type="pres">
      <dgm:prSet presAssocID="{C9CE4393-8F53-4F7F-9336-115DC5C8104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FA4113-C198-4B93-864F-F10F6592FC09}" type="pres">
      <dgm:prSet presAssocID="{C9CE4393-8F53-4F7F-9336-115DC5C8104A}" presName="hierChild3" presStyleCnt="0"/>
      <dgm:spPr/>
    </dgm:pt>
    <dgm:pt modelId="{62BA0A06-354B-4ACF-AFDA-E2B1C1E8E027}" type="pres">
      <dgm:prSet presAssocID="{55730C20-1904-47B5-AFF3-DD92E2009679}" presName="Name17" presStyleLbl="parChTrans1D3" presStyleIdx="2" presStyleCnt="3"/>
      <dgm:spPr/>
      <dgm:t>
        <a:bodyPr/>
        <a:lstStyle/>
        <a:p>
          <a:endParaRPr lang="ru-RU"/>
        </a:p>
      </dgm:t>
    </dgm:pt>
    <dgm:pt modelId="{580263AF-CEAA-4F0F-BEE6-1E7F2DDE2F3E}" type="pres">
      <dgm:prSet presAssocID="{2CA5002E-9287-42D3-9D74-CA8F4FEA1222}" presName="hierRoot3" presStyleCnt="0"/>
      <dgm:spPr/>
    </dgm:pt>
    <dgm:pt modelId="{F809632A-B47E-4090-A661-69E0CE3983B9}" type="pres">
      <dgm:prSet presAssocID="{2CA5002E-9287-42D3-9D74-CA8F4FEA1222}" presName="composite3" presStyleCnt="0"/>
      <dgm:spPr/>
    </dgm:pt>
    <dgm:pt modelId="{E45F6A73-2DF0-46F0-922D-56719E114005}" type="pres">
      <dgm:prSet presAssocID="{2CA5002E-9287-42D3-9D74-CA8F4FEA1222}" presName="background3" presStyleLbl="node3" presStyleIdx="2" presStyleCnt="3"/>
      <dgm:spPr/>
    </dgm:pt>
    <dgm:pt modelId="{20EBDAFA-5E71-4B5D-985E-9FE647CC4CEB}" type="pres">
      <dgm:prSet presAssocID="{2CA5002E-9287-42D3-9D74-CA8F4FEA1222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CFDA71-2C37-4280-A5BF-A7B766EB03E2}" type="pres">
      <dgm:prSet presAssocID="{2CA5002E-9287-42D3-9D74-CA8F4FEA1222}" presName="hierChild4" presStyleCnt="0"/>
      <dgm:spPr/>
    </dgm:pt>
  </dgm:ptLst>
  <dgm:cxnLst>
    <dgm:cxn modelId="{2C3BB7E4-E712-4739-A06F-587B28C3C65E}" srcId="{6C4C6861-9775-4919-A490-F94DD366483C}" destId="{C9CE4393-8F53-4F7F-9336-115DC5C8104A}" srcOrd="1" destOrd="0" parTransId="{48D41A3C-9F87-4413-9979-151551BD0E4B}" sibTransId="{8DDFCE00-544E-4B93-8AA5-B0D36A9EF381}"/>
    <dgm:cxn modelId="{243B890D-DF93-4AB7-B83A-E9D1A0515ACB}" type="presOf" srcId="{C9CE4393-8F53-4F7F-9336-115DC5C8104A}" destId="{B71DF79C-C969-42B6-8538-E7CBDB834A7F}" srcOrd="0" destOrd="0" presId="urn:microsoft.com/office/officeart/2005/8/layout/hierarchy1"/>
    <dgm:cxn modelId="{07868AD7-7843-4AEA-9F48-50FA20B104C9}" srcId="{2037AFDA-899D-49BA-8AD0-206AD226A986}" destId="{2A3268F2-E49C-44D6-82E1-1CC612D2B299}" srcOrd="1" destOrd="0" parTransId="{6E60D218-0A05-4F48-BC75-C5977C358746}" sibTransId="{E868F61F-02C4-45A5-81C3-D07D0CFF9C57}"/>
    <dgm:cxn modelId="{B3915A53-EC18-4E7F-A27B-F47E0AA272AD}" type="presOf" srcId="{6E60D218-0A05-4F48-BC75-C5977C358746}" destId="{F29BE0D2-6A69-460E-86ED-A4885E72D797}" srcOrd="0" destOrd="0" presId="urn:microsoft.com/office/officeart/2005/8/layout/hierarchy1"/>
    <dgm:cxn modelId="{AE62F594-47A2-413E-AF83-3EB55D0AB628}" type="presOf" srcId="{55730C20-1904-47B5-AFF3-DD92E2009679}" destId="{62BA0A06-354B-4ACF-AFDA-E2B1C1E8E027}" srcOrd="0" destOrd="0" presId="urn:microsoft.com/office/officeart/2005/8/layout/hierarchy1"/>
    <dgm:cxn modelId="{CEBFBED9-1C7A-4CE3-83C0-797367ABD2FB}" type="presOf" srcId="{A6189058-8751-4E02-A83B-29E0D64DC526}" destId="{55341A95-3DBF-49E0-AAF4-357BD171F824}" srcOrd="0" destOrd="0" presId="urn:microsoft.com/office/officeart/2005/8/layout/hierarchy1"/>
    <dgm:cxn modelId="{66D63450-CFC3-4F74-9381-8F46FBD3FD4A}" type="presOf" srcId="{2037AFDA-899D-49BA-8AD0-206AD226A986}" destId="{CEE5D389-9160-4B64-957C-0C6101CE87A8}" srcOrd="0" destOrd="0" presId="urn:microsoft.com/office/officeart/2005/8/layout/hierarchy1"/>
    <dgm:cxn modelId="{048F8343-F737-41BC-AB08-5F044AD1E8EF}" srcId="{F30BBAAD-32D8-4DA2-A79C-5D42D7850C65}" destId="{6C4C6861-9775-4919-A490-F94DD366483C}" srcOrd="0" destOrd="0" parTransId="{3A7FBDD9-8215-4DEE-964A-FCA082C59912}" sibTransId="{DB11C13B-279B-4388-B7A2-0833738B1705}"/>
    <dgm:cxn modelId="{FE735760-3043-4D11-BA21-41BFF95015A1}" srcId="{2037AFDA-899D-49BA-8AD0-206AD226A986}" destId="{C16C7FB2-6E4C-4BFB-A0E9-A88B2BEEF38B}" srcOrd="0" destOrd="0" parTransId="{A6189058-8751-4E02-A83B-29E0D64DC526}" sibTransId="{91808D9E-9C93-44EA-A77A-8D624ADCFF61}"/>
    <dgm:cxn modelId="{9E12804F-43E6-460D-9839-3B97627F2950}" type="presOf" srcId="{2A3268F2-E49C-44D6-82E1-1CC612D2B299}" destId="{A7F698D0-3CA8-4733-8F5E-859F531C3C83}" srcOrd="0" destOrd="0" presId="urn:microsoft.com/office/officeart/2005/8/layout/hierarchy1"/>
    <dgm:cxn modelId="{47EF00F4-ADCE-4889-A686-CD055BF42B2B}" type="presOf" srcId="{48D41A3C-9F87-4413-9979-151551BD0E4B}" destId="{9C659463-79BC-4B51-B8E9-1854E69E9F4F}" srcOrd="0" destOrd="0" presId="urn:microsoft.com/office/officeart/2005/8/layout/hierarchy1"/>
    <dgm:cxn modelId="{6C0DA0BD-5EDB-4C59-B076-445905326060}" type="presOf" srcId="{C16C7FB2-6E4C-4BFB-A0E9-A88B2BEEF38B}" destId="{81861FEA-64C7-407A-AB8B-95BD3352C91C}" srcOrd="0" destOrd="0" presId="urn:microsoft.com/office/officeart/2005/8/layout/hierarchy1"/>
    <dgm:cxn modelId="{42C05663-D4BB-40E1-8AB0-BEE112C7744E}" type="presOf" srcId="{6C4C6861-9775-4919-A490-F94DD366483C}" destId="{F3E05DE0-0C87-4EFE-A8AF-915D3B2AD864}" srcOrd="0" destOrd="0" presId="urn:microsoft.com/office/officeart/2005/8/layout/hierarchy1"/>
    <dgm:cxn modelId="{22A90C65-410B-4639-8A7D-0AD42FCDBD83}" srcId="{C9CE4393-8F53-4F7F-9336-115DC5C8104A}" destId="{2CA5002E-9287-42D3-9D74-CA8F4FEA1222}" srcOrd="0" destOrd="0" parTransId="{55730C20-1904-47B5-AFF3-DD92E2009679}" sibTransId="{17B719B0-C51D-456F-8A4E-81F216B2FACC}"/>
    <dgm:cxn modelId="{CE5CB97E-E482-42BD-B6C5-2E48084FB73C}" type="presOf" srcId="{3557A5DD-E66F-48B5-98F6-EFEC9426B027}" destId="{FE7B25C2-4AD1-4B8B-B236-5D012A5AC45A}" srcOrd="0" destOrd="0" presId="urn:microsoft.com/office/officeart/2005/8/layout/hierarchy1"/>
    <dgm:cxn modelId="{49BB8177-21BC-4E6D-9CE1-DDC3DC9F3C02}" srcId="{6C4C6861-9775-4919-A490-F94DD366483C}" destId="{2037AFDA-899D-49BA-8AD0-206AD226A986}" srcOrd="0" destOrd="0" parTransId="{3557A5DD-E66F-48B5-98F6-EFEC9426B027}" sibTransId="{75A3B5F5-4767-4D57-BF93-A1FC2A94FAD2}"/>
    <dgm:cxn modelId="{CB6BA241-6265-46A7-AAFC-CDB45E3BD2E8}" type="presOf" srcId="{2CA5002E-9287-42D3-9D74-CA8F4FEA1222}" destId="{20EBDAFA-5E71-4B5D-985E-9FE647CC4CEB}" srcOrd="0" destOrd="0" presId="urn:microsoft.com/office/officeart/2005/8/layout/hierarchy1"/>
    <dgm:cxn modelId="{A21EA607-9014-4D34-971F-48814D253595}" type="presOf" srcId="{F30BBAAD-32D8-4DA2-A79C-5D42D7850C65}" destId="{AEA01E84-FCB6-4266-9DBA-1BD7C15DA6DA}" srcOrd="0" destOrd="0" presId="urn:microsoft.com/office/officeart/2005/8/layout/hierarchy1"/>
    <dgm:cxn modelId="{02CBFDAA-DD72-4177-927B-2C4B88ACE3CF}" type="presParOf" srcId="{AEA01E84-FCB6-4266-9DBA-1BD7C15DA6DA}" destId="{09D2554A-D9AA-4C5A-A2A6-1AA8BA61DC5F}" srcOrd="0" destOrd="0" presId="urn:microsoft.com/office/officeart/2005/8/layout/hierarchy1"/>
    <dgm:cxn modelId="{90711345-6E42-46A2-A550-22CB58E4C19E}" type="presParOf" srcId="{09D2554A-D9AA-4C5A-A2A6-1AA8BA61DC5F}" destId="{E434D9DE-C1E7-4A49-ABB0-5CCF2B220118}" srcOrd="0" destOrd="0" presId="urn:microsoft.com/office/officeart/2005/8/layout/hierarchy1"/>
    <dgm:cxn modelId="{EBFBD648-6375-4923-B53E-5EEFC2719C16}" type="presParOf" srcId="{E434D9DE-C1E7-4A49-ABB0-5CCF2B220118}" destId="{B3F1CC2C-A8C2-4C2A-831B-2D4F4B9E7F73}" srcOrd="0" destOrd="0" presId="urn:microsoft.com/office/officeart/2005/8/layout/hierarchy1"/>
    <dgm:cxn modelId="{D110C0C2-3E4E-494C-A148-29E16F6DD45F}" type="presParOf" srcId="{E434D9DE-C1E7-4A49-ABB0-5CCF2B220118}" destId="{F3E05DE0-0C87-4EFE-A8AF-915D3B2AD864}" srcOrd="1" destOrd="0" presId="urn:microsoft.com/office/officeart/2005/8/layout/hierarchy1"/>
    <dgm:cxn modelId="{316771F9-71E9-4F51-B399-9E2A53F82745}" type="presParOf" srcId="{09D2554A-D9AA-4C5A-A2A6-1AA8BA61DC5F}" destId="{A1977141-8195-46B4-90DD-531846FC0EC7}" srcOrd="1" destOrd="0" presId="urn:microsoft.com/office/officeart/2005/8/layout/hierarchy1"/>
    <dgm:cxn modelId="{5DDA1B70-E0E4-45FE-84CF-8B12FFAED90E}" type="presParOf" srcId="{A1977141-8195-46B4-90DD-531846FC0EC7}" destId="{FE7B25C2-4AD1-4B8B-B236-5D012A5AC45A}" srcOrd="0" destOrd="0" presId="urn:microsoft.com/office/officeart/2005/8/layout/hierarchy1"/>
    <dgm:cxn modelId="{4C58B346-9D55-459B-942F-22CD710ABF51}" type="presParOf" srcId="{A1977141-8195-46B4-90DD-531846FC0EC7}" destId="{495D8AB7-D31C-41F7-811E-8495E7B1D1F7}" srcOrd="1" destOrd="0" presId="urn:microsoft.com/office/officeart/2005/8/layout/hierarchy1"/>
    <dgm:cxn modelId="{AA44232C-BBBC-4ABC-AEF4-FD35EEE57727}" type="presParOf" srcId="{495D8AB7-D31C-41F7-811E-8495E7B1D1F7}" destId="{8077E053-4BA6-4BD7-B0DB-70984E0E5926}" srcOrd="0" destOrd="0" presId="urn:microsoft.com/office/officeart/2005/8/layout/hierarchy1"/>
    <dgm:cxn modelId="{93B99A12-9D60-4270-9D4F-7C0C6EF06E8B}" type="presParOf" srcId="{8077E053-4BA6-4BD7-B0DB-70984E0E5926}" destId="{C2DFF688-4A00-44CF-88C7-742F0EBA18F4}" srcOrd="0" destOrd="0" presId="urn:microsoft.com/office/officeart/2005/8/layout/hierarchy1"/>
    <dgm:cxn modelId="{6F38A4E2-3084-40F9-8BD9-93936686B185}" type="presParOf" srcId="{8077E053-4BA6-4BD7-B0DB-70984E0E5926}" destId="{CEE5D389-9160-4B64-957C-0C6101CE87A8}" srcOrd="1" destOrd="0" presId="urn:microsoft.com/office/officeart/2005/8/layout/hierarchy1"/>
    <dgm:cxn modelId="{7575A298-16AE-4245-B207-3FDEC7931D7C}" type="presParOf" srcId="{495D8AB7-D31C-41F7-811E-8495E7B1D1F7}" destId="{BBCE3572-755C-458F-BA51-B2597A000575}" srcOrd="1" destOrd="0" presId="urn:microsoft.com/office/officeart/2005/8/layout/hierarchy1"/>
    <dgm:cxn modelId="{B91F4DF9-FC78-47F9-BF44-30A0E783BEB7}" type="presParOf" srcId="{BBCE3572-755C-458F-BA51-B2597A000575}" destId="{55341A95-3DBF-49E0-AAF4-357BD171F824}" srcOrd="0" destOrd="0" presId="urn:microsoft.com/office/officeart/2005/8/layout/hierarchy1"/>
    <dgm:cxn modelId="{1A571128-1DFA-4377-97D4-DDE8D1EFE6D8}" type="presParOf" srcId="{BBCE3572-755C-458F-BA51-B2597A000575}" destId="{235A13AE-DAFD-4A9B-A3E5-80B2CF900584}" srcOrd="1" destOrd="0" presId="urn:microsoft.com/office/officeart/2005/8/layout/hierarchy1"/>
    <dgm:cxn modelId="{31D0050D-1646-4917-95C0-24307E006D04}" type="presParOf" srcId="{235A13AE-DAFD-4A9B-A3E5-80B2CF900584}" destId="{1C49ED49-6DC0-41F5-AC2E-53ACAA1365BF}" srcOrd="0" destOrd="0" presId="urn:microsoft.com/office/officeart/2005/8/layout/hierarchy1"/>
    <dgm:cxn modelId="{F37977E4-D970-4CE6-A18B-0B2D5C88DE92}" type="presParOf" srcId="{1C49ED49-6DC0-41F5-AC2E-53ACAA1365BF}" destId="{C3AA9977-263D-4F45-A796-F58C257FD17B}" srcOrd="0" destOrd="0" presId="urn:microsoft.com/office/officeart/2005/8/layout/hierarchy1"/>
    <dgm:cxn modelId="{A763E6C1-B4C6-4C23-BDC7-DE8C8A4C48BC}" type="presParOf" srcId="{1C49ED49-6DC0-41F5-AC2E-53ACAA1365BF}" destId="{81861FEA-64C7-407A-AB8B-95BD3352C91C}" srcOrd="1" destOrd="0" presId="urn:microsoft.com/office/officeart/2005/8/layout/hierarchy1"/>
    <dgm:cxn modelId="{7B94B17B-E778-4A2A-85C9-D181BAEC0F01}" type="presParOf" srcId="{235A13AE-DAFD-4A9B-A3E5-80B2CF900584}" destId="{F9C4B579-0B35-4184-8226-0C65995E140E}" srcOrd="1" destOrd="0" presId="urn:microsoft.com/office/officeart/2005/8/layout/hierarchy1"/>
    <dgm:cxn modelId="{7CE33F98-B29A-42A8-8C60-FC40577CCF3F}" type="presParOf" srcId="{BBCE3572-755C-458F-BA51-B2597A000575}" destId="{F29BE0D2-6A69-460E-86ED-A4885E72D797}" srcOrd="2" destOrd="0" presId="urn:microsoft.com/office/officeart/2005/8/layout/hierarchy1"/>
    <dgm:cxn modelId="{6EE69296-AC0E-4964-8A3A-F2D5FEE293BF}" type="presParOf" srcId="{BBCE3572-755C-458F-BA51-B2597A000575}" destId="{CCE85145-5D53-4498-8518-E0AB89414319}" srcOrd="3" destOrd="0" presId="urn:microsoft.com/office/officeart/2005/8/layout/hierarchy1"/>
    <dgm:cxn modelId="{5DEC1523-43CB-4070-A5A4-CCF074070A8D}" type="presParOf" srcId="{CCE85145-5D53-4498-8518-E0AB89414319}" destId="{6EED6364-294A-4FBE-A880-BEEA89B5FD2D}" srcOrd="0" destOrd="0" presId="urn:microsoft.com/office/officeart/2005/8/layout/hierarchy1"/>
    <dgm:cxn modelId="{2D302081-A7DB-4E6A-9D8B-A29DC6012BC0}" type="presParOf" srcId="{6EED6364-294A-4FBE-A880-BEEA89B5FD2D}" destId="{C3F4E53A-4643-4079-A3EB-11B121D4D8CC}" srcOrd="0" destOrd="0" presId="urn:microsoft.com/office/officeart/2005/8/layout/hierarchy1"/>
    <dgm:cxn modelId="{3328B6F8-B3B0-432C-832C-A06EA39003BD}" type="presParOf" srcId="{6EED6364-294A-4FBE-A880-BEEA89B5FD2D}" destId="{A7F698D0-3CA8-4733-8F5E-859F531C3C83}" srcOrd="1" destOrd="0" presId="urn:microsoft.com/office/officeart/2005/8/layout/hierarchy1"/>
    <dgm:cxn modelId="{60A93EBC-4F4D-47CF-9408-5E3B2AA487A9}" type="presParOf" srcId="{CCE85145-5D53-4498-8518-E0AB89414319}" destId="{339C342B-3D8B-4C3B-B9B5-58DB9DF80EDB}" srcOrd="1" destOrd="0" presId="urn:microsoft.com/office/officeart/2005/8/layout/hierarchy1"/>
    <dgm:cxn modelId="{253B8569-173C-4B3C-ACAB-516D552324E7}" type="presParOf" srcId="{A1977141-8195-46B4-90DD-531846FC0EC7}" destId="{9C659463-79BC-4B51-B8E9-1854E69E9F4F}" srcOrd="2" destOrd="0" presId="urn:microsoft.com/office/officeart/2005/8/layout/hierarchy1"/>
    <dgm:cxn modelId="{A7F16001-2051-4F84-BA74-137337A4755F}" type="presParOf" srcId="{A1977141-8195-46B4-90DD-531846FC0EC7}" destId="{F5FEC589-4D22-4800-BF6C-C1F48638E5E8}" srcOrd="3" destOrd="0" presId="urn:microsoft.com/office/officeart/2005/8/layout/hierarchy1"/>
    <dgm:cxn modelId="{C822D7F9-D749-4629-A3E2-68EC12A5BE69}" type="presParOf" srcId="{F5FEC589-4D22-4800-BF6C-C1F48638E5E8}" destId="{79B4B9D2-BB29-499A-BB93-55FF36B7A6FE}" srcOrd="0" destOrd="0" presId="urn:microsoft.com/office/officeart/2005/8/layout/hierarchy1"/>
    <dgm:cxn modelId="{B03921BE-B3CE-4A07-B015-03F70740AD2D}" type="presParOf" srcId="{79B4B9D2-BB29-499A-BB93-55FF36B7A6FE}" destId="{7E3C3FEE-835D-4677-AB40-1286A5524B49}" srcOrd="0" destOrd="0" presId="urn:microsoft.com/office/officeart/2005/8/layout/hierarchy1"/>
    <dgm:cxn modelId="{E37865E9-1FB4-4980-81FA-0ECF318B6F62}" type="presParOf" srcId="{79B4B9D2-BB29-499A-BB93-55FF36B7A6FE}" destId="{B71DF79C-C969-42B6-8538-E7CBDB834A7F}" srcOrd="1" destOrd="0" presId="urn:microsoft.com/office/officeart/2005/8/layout/hierarchy1"/>
    <dgm:cxn modelId="{5F34A053-9BEA-4C1C-8846-2773B054C528}" type="presParOf" srcId="{F5FEC589-4D22-4800-BF6C-C1F48638E5E8}" destId="{C8FA4113-C198-4B93-864F-F10F6592FC09}" srcOrd="1" destOrd="0" presId="urn:microsoft.com/office/officeart/2005/8/layout/hierarchy1"/>
    <dgm:cxn modelId="{264D9D0F-8814-492B-B09B-FD302C61BB28}" type="presParOf" srcId="{C8FA4113-C198-4B93-864F-F10F6592FC09}" destId="{62BA0A06-354B-4ACF-AFDA-E2B1C1E8E027}" srcOrd="0" destOrd="0" presId="urn:microsoft.com/office/officeart/2005/8/layout/hierarchy1"/>
    <dgm:cxn modelId="{2A36B979-2252-4BBA-A929-A37B056519A2}" type="presParOf" srcId="{C8FA4113-C198-4B93-864F-F10F6592FC09}" destId="{580263AF-CEAA-4F0F-BEE6-1E7F2DDE2F3E}" srcOrd="1" destOrd="0" presId="urn:microsoft.com/office/officeart/2005/8/layout/hierarchy1"/>
    <dgm:cxn modelId="{6725723A-12ED-43D4-B2B6-E17FB7AF20ED}" type="presParOf" srcId="{580263AF-CEAA-4F0F-BEE6-1E7F2DDE2F3E}" destId="{F809632A-B47E-4090-A661-69E0CE3983B9}" srcOrd="0" destOrd="0" presId="urn:microsoft.com/office/officeart/2005/8/layout/hierarchy1"/>
    <dgm:cxn modelId="{97CE8CF6-34C4-439A-A7E7-820E89440F90}" type="presParOf" srcId="{F809632A-B47E-4090-A661-69E0CE3983B9}" destId="{E45F6A73-2DF0-46F0-922D-56719E114005}" srcOrd="0" destOrd="0" presId="urn:microsoft.com/office/officeart/2005/8/layout/hierarchy1"/>
    <dgm:cxn modelId="{139E6AB6-9F01-423D-AC0C-E83AB0DD9B08}" type="presParOf" srcId="{F809632A-B47E-4090-A661-69E0CE3983B9}" destId="{20EBDAFA-5E71-4B5D-985E-9FE647CC4CEB}" srcOrd="1" destOrd="0" presId="urn:microsoft.com/office/officeart/2005/8/layout/hierarchy1"/>
    <dgm:cxn modelId="{A3E4CD57-1BA3-4270-99B6-07F9F0260421}" type="presParOf" srcId="{580263AF-CEAA-4F0F-BEE6-1E7F2DDE2F3E}" destId="{1ACFDA71-2C37-4280-A5BF-A7B766EB03E2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68D9-849A-4790-9805-A3A5961DE39D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7301-6FDB-475F-99A8-93717E98F0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68D9-849A-4790-9805-A3A5961DE39D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7301-6FDB-475F-99A8-93717E98F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68D9-849A-4790-9805-A3A5961DE39D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7301-6FDB-475F-99A8-93717E98F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68D9-849A-4790-9805-A3A5961DE39D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7301-6FDB-475F-99A8-93717E98F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68D9-849A-4790-9805-A3A5961DE39D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5147301-6FDB-475F-99A8-93717E98F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68D9-849A-4790-9805-A3A5961DE39D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7301-6FDB-475F-99A8-93717E98F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68D9-849A-4790-9805-A3A5961DE39D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7301-6FDB-475F-99A8-93717E98F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68D9-849A-4790-9805-A3A5961DE39D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7301-6FDB-475F-99A8-93717E98F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68D9-849A-4790-9805-A3A5961DE39D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7301-6FDB-475F-99A8-93717E98F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68D9-849A-4790-9805-A3A5961DE39D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7301-6FDB-475F-99A8-93717E98F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68D9-849A-4790-9805-A3A5961DE39D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7301-6FDB-475F-99A8-93717E98F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4968D9-849A-4790-9805-A3A5961DE39D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147301-6FDB-475F-99A8-93717E98F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21457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Use of English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71810"/>
            <a:ext cx="6400800" cy="1143008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Word formation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Word formation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In this type of exam task you need to fill in the gaps in a text using words that you make from the words provided.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The answers must be grammatically and lexically correct.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 tips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Start by reading the whole text for general understanding.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At every gap think what part of speech needs to be inserted and how it is formed.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Remember that it is often possible to form more than one noun, adjective etc from a given root, and that those words can have different meanings,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for example: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economic/economical.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 tips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00066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Think about what the meaning of the inserted word should be for the whole passage to make sense.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Remember about negative prefixes. Consider if the gaps requires the word you intend to insert into it or perhaps its opposite.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Pay attention to spelling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you finish, read the text once more to make sure it sounds coherent and logical.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428728" y="11429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</TotalTime>
  <Words>206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Use of English</vt:lpstr>
      <vt:lpstr>Word formation</vt:lpstr>
      <vt:lpstr>Exam tips</vt:lpstr>
      <vt:lpstr>Exam tips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English</dc:title>
  <dc:creator>Наталья</dc:creator>
  <cp:lastModifiedBy>Наталья</cp:lastModifiedBy>
  <cp:revision>10</cp:revision>
  <dcterms:created xsi:type="dcterms:W3CDTF">2014-11-13T17:02:29Z</dcterms:created>
  <dcterms:modified xsi:type="dcterms:W3CDTF">2014-11-17T14:05:10Z</dcterms:modified>
</cp:coreProperties>
</file>