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2&amp;img_url=http://www.stihi.ru/pics/2008/12/30/4313.jpg&amp;iorient=&amp;ih=&amp;icolor=&amp;p=2&amp;site=&amp;text=%D0%BF%D0%BE%D0%BB%D0%B8%D1%8D%D1%82%D0%B8%D0%BB%D0%B5%D0%BD%20%D0%BA%D0%B0%D1%80%D1%82%D0%B8%D0%BD%D0%BA%D0%B8&amp;iw=&amp;wp=&amp;pos=69&amp;recent=&amp;type=&amp;isize=&amp;rpt=simage&amp;itype=&amp;nojs=1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images.yandex.ru/yandsearch?fp=2&amp;img_url=http://images.tiu.ru/3239087_w200_h200_tara.jpg&amp;iorient=&amp;ih=&amp;icolor=&amp;p=2&amp;site=&amp;text=%D0%BF%D0%BE%D0%BB%D0%B8%D1%8D%D1%82%D0%B8%D0%BB%D0%B5%D0%BD%20%D0%BA%D0%B0%D1%80%D1%82%D0%B8%D0%BD%D0%BA%D0%B8&amp;iw=&amp;wp=&amp;pos=73&amp;recent=&amp;type=&amp;isize=&amp;rpt=simage&amp;itype=&amp;nojs=1" TargetMode="External"/><Relationship Id="rId2" Type="http://schemas.openxmlformats.org/officeDocument/2006/relationships/hyperlink" Target="http://vambaks.com/img/companys/50db367d5131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2.board.com.ua/a/2000654220/wm/1-lite-iz-plastmass-i-polimerov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hyperlink" Target="http://www.commersant.ge/eng/uploads/news/09_10_2013_09_49_5608_10_2013_16_55_32parkebi.jpeg" TargetMode="External"/><Relationship Id="rId4" Type="http://schemas.openxmlformats.org/officeDocument/2006/relationships/hyperlink" Target="http://gallery.forum-grad.ru/files/4/8/3/6/4/nikol_3.jpg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ic.pics.livejournal.com/puerrtto/12266847/1061777/1061777_origina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8592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Виды пластмасс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12144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Термопластичные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Газонаполненные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Термореактивные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357950" y="857232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393273" y="1178703"/>
            <a:ext cx="157163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285852" y="785794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859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Виды пластмасс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171451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Термопластичные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Газонаполненные           Термореактивные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215074" y="928670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250397" y="1178703"/>
            <a:ext cx="157163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642910" y="928670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3143248"/>
            <a:ext cx="285748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Полиэтилен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Поливинилхлорид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Оргстекло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4071942"/>
            <a:ext cx="242889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Пенопласт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поролон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3071810"/>
            <a:ext cx="235742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Текстолит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гетинакс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ambaks.com/img/companys/50db367d51312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42852"/>
            <a:ext cx="1999211" cy="182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2" descr="http://gallery.forum-grad.ru/files/4/8/3/6/4/nikol_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214290"/>
            <a:ext cx="2714644" cy="1785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2" descr="http://img2.board.com.ua/a/2000654220/wm/1-lite-iz-plastmass-i-polimerov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214290"/>
            <a:ext cx="2357454" cy="17981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10" descr="http://im2-tub-ru.yandex.net/i?id=271310141-2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2928934"/>
            <a:ext cx="2428892" cy="1714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6" descr="http://www.commersant.ge/eng/uploads/news/09_10_2013_09_49_5608_10_2013_16_55_32parkebi.jpe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00826" y="4857760"/>
            <a:ext cx="2435367" cy="176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12" descr="http://im0-tub-ru.yandex.net/i?id=338871990-56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00430" y="4714884"/>
            <a:ext cx="2286016" cy="18573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4" descr="http://ic.pics.livejournal.com/puerrtto/12266847/1061777/1061777_original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4283" y="4716626"/>
            <a:ext cx="2786082" cy="18556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Box 11"/>
          <p:cNvSpPr txBox="1"/>
          <p:nvPr/>
        </p:nvSpPr>
        <p:spPr>
          <a:xfrm>
            <a:off x="2071670" y="2786058"/>
            <a:ext cx="284725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</a:p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пластмасс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7472170">
            <a:off x="1318495" y="1868302"/>
            <a:ext cx="484632" cy="1201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4130193">
            <a:off x="5379244" y="2050734"/>
            <a:ext cx="484632" cy="1347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8238582">
            <a:off x="5350085" y="3563486"/>
            <a:ext cx="484632" cy="1272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3638792">
            <a:off x="1059602" y="3467104"/>
            <a:ext cx="484632" cy="1239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19</Words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Виды пластмасс</vt:lpstr>
      <vt:lpstr>Виды пластмасс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</dc:creator>
  <cp:lastModifiedBy>sam</cp:lastModifiedBy>
  <cp:revision>9</cp:revision>
  <dcterms:created xsi:type="dcterms:W3CDTF">2016-01-17T19:01:30Z</dcterms:created>
  <dcterms:modified xsi:type="dcterms:W3CDTF">2016-01-17T20:10:31Z</dcterms:modified>
</cp:coreProperties>
</file>