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258B4-6F59-4290-9527-F55459DDE379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C28F-8870-4A36-9BDD-688E1F3EBB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na\Desktop\Рисунок 1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15545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ina\Desktop\Рисунок 10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284175" cy="6211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ina\Desktop\Рисунок 11.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517815" cy="5678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na\Desktop\Рисунок 2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196422" cy="617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ina\Desktop\Рисунок 3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494295" cy="5693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ina\Desktop\Рисунок 4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42988"/>
            <a:ext cx="8501122" cy="6229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ina\Desktop\Рисунок 5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5810"/>
            <a:ext cx="7786742" cy="6633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ina\Desktop\Рисунок 6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2179"/>
            <a:ext cx="8202767" cy="6625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ina\Desktop\Рисунок 7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357166"/>
            <a:ext cx="8480674" cy="6266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ina\Desktop\Рисунок 8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089" y="500042"/>
            <a:ext cx="8705265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ina\Desktop\Рисунок 9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382032" cy="6286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Dina</dc:creator>
  <cp:lastModifiedBy>Dina</cp:lastModifiedBy>
  <cp:revision>1</cp:revision>
  <dcterms:created xsi:type="dcterms:W3CDTF">2015-11-28T06:19:24Z</dcterms:created>
  <dcterms:modified xsi:type="dcterms:W3CDTF">2015-11-28T06:26:50Z</dcterms:modified>
</cp:coreProperties>
</file>