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0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3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8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6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8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575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57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8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6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31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1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B558-8934-4BCE-8DC8-231AD1EB8674}" type="datetimeFigureOut">
              <a:rPr lang="ru-RU" smtClean="0"/>
              <a:t>04.01.2016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8C0C-DF44-4D82-BBC8-791E36720D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4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Применение кислорода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26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wpt.ru/uploads/presentation_screenshots/462bb799a69c028a92b920760e4892c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2" t="24881" r="18916" b="6579"/>
          <a:stretch/>
        </p:blipFill>
        <p:spPr bwMode="auto">
          <a:xfrm>
            <a:off x="1850724" y="1690689"/>
            <a:ext cx="5442551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28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0686" y="1843880"/>
            <a:ext cx="5769536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40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Применение кислорода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открытия кислорода</dc:title>
  <dc:creator>Павел Горбачев</dc:creator>
  <cp:lastModifiedBy>Павел Горбачев</cp:lastModifiedBy>
  <cp:revision>23</cp:revision>
  <dcterms:created xsi:type="dcterms:W3CDTF">2016-01-04T10:28:08Z</dcterms:created>
  <dcterms:modified xsi:type="dcterms:W3CDTF">2016-01-04T12:05:15Z</dcterms:modified>
</cp:coreProperties>
</file>