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8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6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1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B558-8934-4BCE-8DC8-231AD1EB867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C0C-DF44-4D82-BBC8-791E36720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</a:t>
            </a:r>
            <a:r>
              <a:rPr lang="ru-RU" dirty="0"/>
              <a:t>кислорода в периодической </a:t>
            </a:r>
            <a:r>
              <a:rPr lang="ru-RU" dirty="0" smtClean="0"/>
              <a:t>системе Д.И. Менделеева. </a:t>
            </a:r>
            <a:r>
              <a:rPr lang="ru-RU" dirty="0"/>
              <a:t>Аллотропия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5-ой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6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Положение в периодической системе</a:t>
            </a:r>
            <a:endParaRPr lang="ru-RU" dirty="0"/>
          </a:p>
        </p:txBody>
      </p:sp>
      <p:pic>
        <p:nvPicPr>
          <p:cNvPr id="1026" name="Picture 2" descr="http://cs543108.vk.me/v543108884/7939/mPgRuHAcXP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06" y="1690689"/>
            <a:ext cx="3331787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Кислород – </a:t>
            </a:r>
            <a:br>
              <a:rPr lang="ru-RU" dirty="0" smtClean="0"/>
            </a:br>
            <a:r>
              <a:rPr lang="ru-RU" dirty="0" smtClean="0"/>
              <a:t>химический элемент</a:t>
            </a:r>
            <a:endParaRPr lang="ru-RU" dirty="0"/>
          </a:p>
        </p:txBody>
      </p:sp>
      <p:pic>
        <p:nvPicPr>
          <p:cNvPr id="4" name="Объект 3" descr="https://otvet.imgsmail.ru/download/906261e56b645798ba67c3cb83baa2f6_i-192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58169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424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Озон, озоновый слой</a:t>
            </a:r>
            <a:endParaRPr lang="ru-RU" dirty="0"/>
          </a:p>
        </p:txBody>
      </p:sp>
      <p:pic>
        <p:nvPicPr>
          <p:cNvPr id="2050" name="Picture 2" descr="http://fs00.infourok.ru/images/doc/222/17195/1/img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5363"/>
          <a:stretch/>
        </p:blipFill>
        <p:spPr bwMode="auto">
          <a:xfrm>
            <a:off x="3615932" y="3618000"/>
            <a:ext cx="5528068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gslide.ru/images/4/3435/96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 bwMode="auto">
          <a:xfrm>
            <a:off x="0" y="1690689"/>
            <a:ext cx="4319999" cy="277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47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Положение кислорода в периодической системе Д.И. Менделеева. Аллотропия</vt:lpstr>
      <vt:lpstr>Положение в периодической системе</vt:lpstr>
      <vt:lpstr>Кислород –  химический элемент</vt:lpstr>
      <vt:lpstr>Озон, озоновый слой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кислорода</dc:title>
  <dc:creator>Павел Горбачев</dc:creator>
  <cp:lastModifiedBy>Павел Горбачев</cp:lastModifiedBy>
  <cp:revision>20</cp:revision>
  <dcterms:created xsi:type="dcterms:W3CDTF">2016-01-04T10:28:08Z</dcterms:created>
  <dcterms:modified xsi:type="dcterms:W3CDTF">2016-01-04T11:57:53Z</dcterms:modified>
</cp:coreProperties>
</file>