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Свойства кислорода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smtClean="0"/>
              <a:t>4-ой </a:t>
            </a:r>
            <a:r>
              <a:rPr lang="ru-RU" dirty="0" smtClean="0"/>
              <a:t>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6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Окисление, горение</a:t>
            </a:r>
            <a:endParaRPr lang="ru-RU" dirty="0"/>
          </a:p>
        </p:txBody>
      </p:sp>
      <p:pic>
        <p:nvPicPr>
          <p:cNvPr id="1026" name="Picture 2" descr="http://i.imgur.com/EDKc51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.pics.livejournal.com/eponim2008/17443609/93237/9323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50" y="1690689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7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Кислород в воде</a:t>
            </a:r>
            <a:endParaRPr lang="ru-RU" dirty="0"/>
          </a:p>
        </p:txBody>
      </p:sp>
      <p:pic>
        <p:nvPicPr>
          <p:cNvPr id="2050" name="Picture 2" descr="http://cs6.pikabu.ru/images/big_size_comm/2015-06_4/14347066201971153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3048"/>
          <a:stretch/>
        </p:blipFill>
        <p:spPr bwMode="auto">
          <a:xfrm>
            <a:off x="628650" y="1690689"/>
            <a:ext cx="358502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r.academic.ru/pictures/frwiki/67/Carp_%28Cyprinus_carpio%29_in_aquar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91" y="1660121"/>
            <a:ext cx="393975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oiclub.com.ua/wp-content/uploads/2014/09/oncorhynchus_myki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96252"/>
            <a:ext cx="312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ngsite.ru/uploads/images/ovok_d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58" y="4096252"/>
            <a:ext cx="3647492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4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Дыхание человека</a:t>
            </a:r>
            <a:endParaRPr lang="ru-RU" dirty="0"/>
          </a:p>
        </p:txBody>
      </p:sp>
      <p:pic>
        <p:nvPicPr>
          <p:cNvPr id="4" name="Объект 3" descr="гаообмен в легких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15307" r="8001" b="9480"/>
          <a:stretch/>
        </p:blipFill>
        <p:spPr bwMode="auto">
          <a:xfrm>
            <a:off x="2888882" y="1690689"/>
            <a:ext cx="3366236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54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Свойства кислорода</vt:lpstr>
      <vt:lpstr>Окисление, горение</vt:lpstr>
      <vt:lpstr>Кислород в воде</vt:lpstr>
      <vt:lpstr>Дыхание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кислорода</dc:title>
  <dc:creator>Павел Горбачев</dc:creator>
  <cp:lastModifiedBy>Павел Горбачев</cp:lastModifiedBy>
  <cp:revision>14</cp:revision>
  <dcterms:created xsi:type="dcterms:W3CDTF">2016-01-04T10:28:08Z</dcterms:created>
  <dcterms:modified xsi:type="dcterms:W3CDTF">2016-01-04T11:47:14Z</dcterms:modified>
</cp:coreProperties>
</file>