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2" r:id="rId4"/>
    <p:sldId id="261" r:id="rId5"/>
    <p:sldId id="263" r:id="rId6"/>
    <p:sldId id="259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02" autoAdjust="0"/>
  </p:normalViewPr>
  <p:slideViewPr>
    <p:cSldViewPr>
      <p:cViewPr varScale="1">
        <p:scale>
          <a:sx n="86" d="100"/>
          <a:sy n="86" d="100"/>
        </p:scale>
        <p:origin x="-6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769CB7B-ECE3-4E64-82C4-5D9EBC6684E5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246FD87-E869-47D4-B8A4-F0F5F24625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9CB7B-ECE3-4E64-82C4-5D9EBC6684E5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FD87-E869-47D4-B8A4-F0F5F24625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9CB7B-ECE3-4E64-82C4-5D9EBC6684E5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FD87-E869-47D4-B8A4-F0F5F24625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9CB7B-ECE3-4E64-82C4-5D9EBC6684E5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FD87-E869-47D4-B8A4-F0F5F24625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9CB7B-ECE3-4E64-82C4-5D9EBC6684E5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FD87-E869-47D4-B8A4-F0F5F24625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9CB7B-ECE3-4E64-82C4-5D9EBC6684E5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FD87-E869-47D4-B8A4-F0F5F24625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9CB7B-ECE3-4E64-82C4-5D9EBC6684E5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FD87-E869-47D4-B8A4-F0F5F24625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9CB7B-ECE3-4E64-82C4-5D9EBC6684E5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FD87-E869-47D4-B8A4-F0F5F24625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9CB7B-ECE3-4E64-82C4-5D9EBC6684E5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FD87-E869-47D4-B8A4-F0F5F24625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9CB7B-ECE3-4E64-82C4-5D9EBC6684E5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FD87-E869-47D4-B8A4-F0F5F24625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9CB7B-ECE3-4E64-82C4-5D9EBC6684E5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FD87-E869-47D4-B8A4-F0F5F24625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769CB7B-ECE3-4E64-82C4-5D9EBC6684E5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246FD87-E869-47D4-B8A4-F0F5F24625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Сухие плоды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Дмитриева Кира </a:t>
            </a:r>
          </a:p>
          <a:p>
            <a:r>
              <a:rPr lang="ru-RU" dirty="0" smtClean="0"/>
              <a:t>6 (б) класс </a:t>
            </a:r>
          </a:p>
          <a:p>
            <a:r>
              <a:rPr lang="ru-RU" dirty="0" smtClean="0"/>
              <a:t>Школа № 26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882"/>
            <a:ext cx="3659579" cy="2270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34223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980728"/>
            <a:ext cx="7488832" cy="5472608"/>
          </a:xfrm>
        </p:spPr>
        <p:txBody>
          <a:bodyPr>
            <a:normAutofit/>
          </a:bodyPr>
          <a:lstStyle/>
          <a:p>
            <a:r>
              <a:rPr lang="ru-RU" sz="1800"/>
              <a:t>П</a:t>
            </a:r>
            <a:r>
              <a:rPr lang="ru-RU" sz="1800" smtClean="0"/>
              <a:t>лоды </a:t>
            </a:r>
            <a:r>
              <a:rPr lang="ru-RU" sz="1800" dirty="0"/>
              <a:t>бывают раскрывающимися и нераскрывающимися.</a:t>
            </a:r>
          </a:p>
          <a:p>
            <a:pPr marL="68580" indent="0">
              <a:buNone/>
            </a:pPr>
            <a:r>
              <a:rPr lang="ru-RU" sz="1800" dirty="0"/>
              <a:t>К раскрывающимся плодам можно отнести:</a:t>
            </a:r>
          </a:p>
          <a:p>
            <a:pPr marL="68580" indent="0">
              <a:buNone/>
            </a:pPr>
            <a:r>
              <a:rPr lang="ru-RU" sz="1800" dirty="0"/>
              <a:t>боб — </a:t>
            </a:r>
            <a:r>
              <a:rPr lang="ru-RU" sz="1800" dirty="0" err="1"/>
              <a:t>многосеменной</a:t>
            </a:r>
            <a:r>
              <a:rPr lang="ru-RU" sz="1800" dirty="0"/>
              <a:t> плод, растрескивающийся при созревании по швам, обычно этот тип плода характерен для бобовых культур;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12976"/>
            <a:ext cx="2297832" cy="2546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Дневник милк_минк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564904"/>
            <a:ext cx="2710889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Материалы за Ноябрь 2012 года &quot; Все про огород сад и приусадебный участо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609405"/>
            <a:ext cx="275529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483876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2416" y="764704"/>
            <a:ext cx="3419856" cy="50417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764704"/>
            <a:ext cx="3419856" cy="5041735"/>
          </a:xfrm>
        </p:spPr>
        <p:txBody>
          <a:bodyPr/>
          <a:lstStyle/>
          <a:p>
            <a:r>
              <a:rPr lang="ru-RU" sz="1400" dirty="0"/>
              <a:t>К нераскрывающимся плодам относятся:</a:t>
            </a:r>
          </a:p>
          <a:p>
            <a:r>
              <a:rPr lang="ru-RU" sz="1400" dirty="0"/>
              <a:t>зерновка — </a:t>
            </a:r>
            <a:r>
              <a:rPr lang="ru-RU" sz="1400" dirty="0" err="1"/>
              <a:t>односеменной</a:t>
            </a:r>
            <a:r>
              <a:rPr lang="ru-RU" sz="1400" dirty="0"/>
              <a:t> плод с плотно сросшимися плодовыми и семенными оболочками (пшеница, рожь и др.);</a:t>
            </a:r>
          </a:p>
          <a:p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56948" y="836712"/>
            <a:ext cx="322210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коробочка — </a:t>
            </a:r>
            <a:r>
              <a:rPr lang="ru-RU" sz="1400" dirty="0" err="1"/>
              <a:t>многосеменной</a:t>
            </a:r>
            <a:r>
              <a:rPr lang="ru-RU" sz="1400" dirty="0"/>
              <a:t> плод с раскрывающейся крышечкой со створками или же коробочка с дырочками, через которые высыпаются семена.</a:t>
            </a:r>
          </a:p>
        </p:txBody>
      </p:sp>
      <p:pic>
        <p:nvPicPr>
          <p:cNvPr id="3074" name="Picture 2" descr="Ирис сибирский - Iris sibirica - Изображение растения - Плантариу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809" y="2708920"/>
            <a:ext cx="3005734" cy="272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52183"/>
            <a:ext cx="3621783" cy="271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077714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692696"/>
            <a:ext cx="56166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стручок — </a:t>
            </a:r>
            <a:r>
              <a:rPr lang="ru-RU" dirty="0" err="1"/>
              <a:t>многосеменной</a:t>
            </a:r>
            <a:r>
              <a:rPr lang="ru-RU" dirty="0"/>
              <a:t> плод, раскрывающийся как и боб по обоим швам. Внутри стручка имеется перегородка, к которой прикрепляются с обеих сторон семена (характерен для семейства Крестоцветных);</a:t>
            </a:r>
          </a:p>
        </p:txBody>
      </p:sp>
      <p:pic>
        <p:nvPicPr>
          <p:cNvPr id="2052" name="Picture 4" descr="Ваниль натуральная,ваниль палочки, ваниль стручок, ваниль в …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78369"/>
            <a:ext cx="3360767" cy="364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67692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2416" y="764704"/>
            <a:ext cx="3419856" cy="5041736"/>
          </a:xfrm>
        </p:spPr>
        <p:txBody>
          <a:bodyPr>
            <a:normAutofit/>
          </a:bodyPr>
          <a:lstStyle/>
          <a:p>
            <a:r>
              <a:rPr lang="ru-RU" sz="1400" dirty="0"/>
              <a:t>семянка — </a:t>
            </a:r>
            <a:r>
              <a:rPr lang="ru-RU" sz="1400" dirty="0" err="1"/>
              <a:t>односеменной</a:t>
            </a:r>
            <a:r>
              <a:rPr lang="ru-RU" sz="1400" dirty="0"/>
              <a:t> плод с отделенной от семенной плодовой оболочкой (подсолнечник, сафлор</a:t>
            </a:r>
            <a:r>
              <a:rPr lang="ru-RU" sz="1400" dirty="0" smtClean="0"/>
              <a:t>);</a:t>
            </a:r>
            <a:endParaRPr lang="ru-RU" sz="1400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764704"/>
            <a:ext cx="3419856" cy="5041735"/>
          </a:xfrm>
        </p:spPr>
        <p:txBody>
          <a:bodyPr/>
          <a:lstStyle/>
          <a:p>
            <a:r>
              <a:rPr lang="ru-RU" sz="1400" dirty="0"/>
              <a:t>орех (орешек) — </a:t>
            </a:r>
            <a:r>
              <a:rPr lang="ru-RU" sz="1400" dirty="0" err="1"/>
              <a:t>односеменной</a:t>
            </a:r>
            <a:r>
              <a:rPr lang="ru-RU" sz="1400" dirty="0"/>
              <a:t> плод с очень твердой, не сросшейся с семенной, плодовой одревесневшей оболочкой (клещевина).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04864"/>
            <a:ext cx="3101414" cy="2545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08920"/>
            <a:ext cx="2752924" cy="265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798302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20688"/>
            <a:ext cx="624644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Существует несколько классификаций сухих плодов и семян, наиболее важные — по химическому составу и по ботаническим признакам, а также товарная.</a:t>
            </a:r>
          </a:p>
          <a:p>
            <a:r>
              <a:rPr lang="ru-RU" sz="1400" dirty="0"/>
              <a:t>По химическому составу плоды и семена можно разделить на четыре группы:</a:t>
            </a:r>
          </a:p>
          <a:p>
            <a:r>
              <a:rPr lang="ru-RU" sz="1400" dirty="0"/>
              <a:t>плоды, богатые углеводами (крахмалом), к ним относят плоды злаков и гречихи;</a:t>
            </a:r>
          </a:p>
          <a:p>
            <a:r>
              <a:rPr lang="ru-RU" sz="1400" dirty="0"/>
              <a:t>семена бобовых культур, богатые белками;</a:t>
            </a:r>
          </a:p>
          <a:p>
            <a:r>
              <a:rPr lang="ru-RU" sz="1400" dirty="0"/>
              <a:t>плоды и семена масличных растений, богатые жиром;</a:t>
            </a:r>
          </a:p>
          <a:p>
            <a:r>
              <a:rPr lang="ru-RU" sz="1400" dirty="0"/>
              <a:t>семена и плоды эфиромасличных растений, богатые как жиром, так и эфирными маслами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3074" name="Picture 2" descr="Классификация плодов - урок биологии в 6 класс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56992"/>
            <a:ext cx="4146041" cy="310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07184"/>
            <a:ext cx="3556618" cy="267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31434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492896"/>
            <a:ext cx="7024744" cy="1143000"/>
          </a:xfrm>
        </p:spPr>
        <p:txBody>
          <a:bodyPr/>
          <a:lstStyle/>
          <a:p>
            <a:r>
              <a:rPr lang="ru-RU" dirty="0" smtClean="0"/>
              <a:t>Спасибо за внимание 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34731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102</TotalTime>
  <Words>240</Words>
  <Application>Microsoft Office PowerPoint</Application>
  <PresentationFormat>Экран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Остин</vt:lpstr>
      <vt:lpstr>Сухие плоды</vt:lpstr>
      <vt:lpstr>Слайд 2</vt:lpstr>
      <vt:lpstr>Слайд 3</vt:lpstr>
      <vt:lpstr>Слайд 4</vt:lpstr>
      <vt:lpstr>Слайд 5</vt:lpstr>
      <vt:lpstr>Слайд 6</vt:lpstr>
      <vt:lpstr>Спасибо за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Сухие плоды</dc:title>
  <dc:creator>Сергей</dc:creator>
  <cp:lastModifiedBy>USER</cp:lastModifiedBy>
  <cp:revision>12</cp:revision>
  <dcterms:created xsi:type="dcterms:W3CDTF">2015-01-14T06:31:42Z</dcterms:created>
  <dcterms:modified xsi:type="dcterms:W3CDTF">2015-01-22T23:10:55Z</dcterms:modified>
</cp:coreProperties>
</file>