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4" autoAdjust="0"/>
  </p:normalViewPr>
  <p:slideViewPr>
    <p:cSldViewPr snapToGrid="0">
      <p:cViewPr>
        <p:scale>
          <a:sx n="73" d="100"/>
          <a:sy n="73" d="100"/>
        </p:scale>
        <p:origin x="59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1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702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34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40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10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71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77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2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27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7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9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98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0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6BBD-B443-4E23-B3B7-166A156A6DC5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9CB349-BCFD-4D03-B42E-EA9B5D66B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6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8573" y="1444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31833" y="1444486"/>
            <a:ext cx="847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Сочные плоды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" y="5147732"/>
            <a:ext cx="5806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Подготовила ученица 6 «Б» класса МБОУ «СОШ №26» НГО</a:t>
            </a:r>
          </a:p>
          <a:p>
            <a:r>
              <a:rPr lang="ru-RU" sz="2800" b="1" dirty="0" smtClean="0"/>
              <a:t>Ильина Александра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116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789131">
            <a:off x="1453151" y="2270704"/>
            <a:ext cx="8499531" cy="2035062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Спасибо за просмотр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816" y="106018"/>
            <a:ext cx="7339185" cy="119269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Что такое сочный плод?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13183"/>
            <a:ext cx="8596668" cy="4928179"/>
          </a:xfrm>
        </p:spPr>
        <p:txBody>
          <a:bodyPr/>
          <a:lstStyle/>
          <a:p>
            <a:r>
              <a:rPr lang="ru-RU" dirty="0"/>
              <a:t>Сочный плод - плод, имеющий хорошо развитую мякоть с большим количеством сока, содержащего различные кислоты и сахара. </a:t>
            </a:r>
            <a:endParaRPr lang="ru-RU" dirty="0" smtClean="0"/>
          </a:p>
          <a:p>
            <a:r>
              <a:rPr lang="ru-RU" dirty="0" smtClean="0"/>
              <a:t>Сочные плоды бывают: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Ягодовидные: яблоко, ягода, тыквина, померанец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err="1" smtClean="0"/>
              <a:t>Костянковидные</a:t>
            </a:r>
            <a:r>
              <a:rPr lang="ru-RU" dirty="0" smtClean="0"/>
              <a:t>: </a:t>
            </a:r>
            <a:r>
              <a:rPr lang="ru-RU" dirty="0" err="1" smtClean="0"/>
              <a:t>многокостянка</a:t>
            </a:r>
            <a:r>
              <a:rPr lang="ru-RU" dirty="0" smtClean="0"/>
              <a:t>, костянка, сборная костянка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4087" y="3087757"/>
            <a:ext cx="7593496" cy="37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5917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91398" y="406905"/>
            <a:ext cx="5596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Классификация плодов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199" y="1638012"/>
            <a:ext cx="266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Простые</a:t>
            </a: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3982" y="1638011"/>
            <a:ext cx="2690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Сложные</a:t>
            </a: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575" y="3008243"/>
            <a:ext cx="3087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Односемянные</a:t>
            </a: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6173" y="3008243"/>
            <a:ext cx="450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Многосемянные</a:t>
            </a:r>
            <a:endParaRPr lang="ru-RU" sz="3200" dirty="0">
              <a:solidFill>
                <a:srgbClr val="92D05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6052" y="1317487"/>
            <a:ext cx="3609267" cy="2489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0939" y="3800997"/>
            <a:ext cx="2955232" cy="3050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2" y="3796728"/>
            <a:ext cx="5035827" cy="3023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07400"/>
            <a:ext cx="4200938" cy="30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769" y="383766"/>
            <a:ext cx="9860037" cy="1320800"/>
          </a:xfrm>
        </p:spPr>
        <p:txBody>
          <a:bodyPr>
            <a:noAutofit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4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Сочные </a:t>
            </a:r>
            <a:r>
              <a:rPr lang="ru-RU" sz="4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односемянные плоды</a:t>
            </a:r>
            <a:br>
              <a:rPr lang="ru-RU" sz="4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8123" y="1482261"/>
            <a:ext cx="8596668" cy="4560905"/>
          </a:xfrm>
        </p:spPr>
        <p:txBody>
          <a:bodyPr/>
          <a:lstStyle/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Костянка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1885" y="2204838"/>
            <a:ext cx="37011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Плод с сочной мякотью и </a:t>
            </a:r>
            <a:r>
              <a:rPr lang="ru-RU" sz="2800" b="1" dirty="0" err="1" smtClean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одревесневевшим</a:t>
            </a:r>
            <a:r>
              <a:rPr lang="ru-RU" sz="2800" b="1" dirty="0" smtClean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внутренним слоем околоплодника - косточкой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3029"/>
            <a:ext cx="2036240" cy="2030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6240" y="1553029"/>
            <a:ext cx="2723834" cy="2030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47" y="3557564"/>
            <a:ext cx="4250803" cy="3300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72049" y="3583173"/>
            <a:ext cx="3739835" cy="3274827"/>
          </a:xfrm>
          <a:prstGeom prst="rect">
            <a:avLst/>
          </a:prstGeom>
        </p:spPr>
      </p:pic>
      <p:pic>
        <p:nvPicPr>
          <p:cNvPr id="9" name="Picture 10" descr="0_514_c6e31a5d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44" y="1553029"/>
            <a:ext cx="2808288" cy="2045359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1600" y="130628"/>
            <a:ext cx="6893659" cy="1175658"/>
          </a:xfrm>
        </p:spPr>
        <p:txBody>
          <a:bodyPr>
            <a:noAutofit/>
          </a:bodyPr>
          <a:lstStyle/>
          <a:p>
            <a:r>
              <a:rPr lang="ru-RU" sz="4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Многокостянка</a:t>
            </a:r>
            <a:br>
              <a:rPr lang="ru-RU" sz="4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2944" y="2220687"/>
            <a:ext cx="4324630" cy="2705115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На белом коническом сухом цветоложе расположены многочисленные сочные костянки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5030"/>
            <a:ext cx="4136571" cy="2989942"/>
          </a:xfrm>
          <a:prstGeom prst="rect">
            <a:avLst/>
          </a:prstGeom>
        </p:spPr>
      </p:pic>
      <p:pic>
        <p:nvPicPr>
          <p:cNvPr id="6" name="Picture 11" descr="93b8ff8de4f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972"/>
            <a:ext cx="3175229" cy="2823028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69" y="1045029"/>
            <a:ext cx="3352801" cy="2989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29" y="4034972"/>
            <a:ext cx="4647971" cy="282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03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146629"/>
          </a:xfrm>
        </p:spPr>
        <p:txBody>
          <a:bodyPr>
            <a:noAutofit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4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Сочные многосемянные плоды</a:t>
            </a:r>
            <a:br>
              <a:rPr lang="ru-RU" sz="4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87473" y="1221233"/>
            <a:ext cx="1948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Ягода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97370" y="2124742"/>
            <a:ext cx="34108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Многосемянный плод с мякотью, покрытой тонкой кожицей</a:t>
            </a:r>
          </a:p>
        </p:txBody>
      </p:sp>
      <p:pic>
        <p:nvPicPr>
          <p:cNvPr id="6" name="Picture 12" descr="tom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233"/>
            <a:ext cx="2873375" cy="287337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7b22b8e9e53a59bce45f7e3986e8eaf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91" y="1221232"/>
            <a:ext cx="4820935" cy="287337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hernaya_smorod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4607"/>
            <a:ext cx="2127781" cy="2763393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4094606"/>
            <a:ext cx="3741882" cy="2763393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97" y="4094606"/>
            <a:ext cx="3375307" cy="2763393"/>
          </a:xfrm>
        </p:spPr>
      </p:pic>
    </p:spTree>
    <p:extLst>
      <p:ext uri="{BB962C8B-B14F-4D97-AF65-F5344CB8AC3E}">
        <p14:creationId xmlns:p14="http://schemas.microsoft.com/office/powerpoint/2010/main" val="5695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6802" y="0"/>
            <a:ext cx="5152570" cy="1828800"/>
          </a:xfrm>
        </p:spPr>
        <p:txBody>
          <a:bodyPr>
            <a:noAutofit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5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Яблоко</a:t>
            </a:r>
            <a:br>
              <a:rPr lang="ru-RU" sz="5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60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86" y="2512268"/>
            <a:ext cx="2554513" cy="2152497"/>
          </a:xfrm>
        </p:spPr>
      </p:pic>
      <p:sp>
        <p:nvSpPr>
          <p:cNvPr id="4" name="Прямоугольник 3"/>
          <p:cNvSpPr/>
          <p:nvPr/>
        </p:nvSpPr>
        <p:spPr>
          <a:xfrm>
            <a:off x="7285545" y="1136302"/>
            <a:ext cx="345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Семена лежат в плёнчатых сухих камерах</a:t>
            </a:r>
          </a:p>
        </p:txBody>
      </p:sp>
      <p:pic>
        <p:nvPicPr>
          <p:cNvPr id="5" name="Picture 11" descr="apple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6712" cy="366457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apple_gre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0"/>
            <a:ext cx="2305050" cy="223202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ai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93" y="2232025"/>
            <a:ext cx="2305050" cy="2281918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Bartletpe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82" y="4513943"/>
            <a:ext cx="2283280" cy="2344057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pe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33" y="2521297"/>
            <a:ext cx="3133954" cy="4336703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86" y="4513943"/>
            <a:ext cx="2554514" cy="2353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664570"/>
            <a:ext cx="4195362" cy="36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5713" y="203200"/>
            <a:ext cx="3216803" cy="1117600"/>
          </a:xfrm>
        </p:spPr>
        <p:txBody>
          <a:bodyPr>
            <a:noAutofit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6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Тыквина</a:t>
            </a:r>
            <a:br>
              <a:rPr lang="ru-RU" sz="6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6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37" y="3203141"/>
            <a:ext cx="3959225" cy="3654860"/>
          </a:xfrm>
        </p:spPr>
      </p:pic>
      <p:sp>
        <p:nvSpPr>
          <p:cNvPr id="4" name="Прямоугольник 3"/>
          <p:cNvSpPr/>
          <p:nvPr/>
        </p:nvSpPr>
        <p:spPr>
          <a:xfrm>
            <a:off x="8345714" y="1320800"/>
            <a:ext cx="3309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Семена лежат в сочной мякоти плода, наружный слой околоплодника деревянистый</a:t>
            </a:r>
          </a:p>
        </p:txBody>
      </p:sp>
      <p:pic>
        <p:nvPicPr>
          <p:cNvPr id="5" name="Picture 13" descr="a0da88e7dcf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94137" cy="3323771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b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7" y="-3916"/>
            <a:ext cx="3959225" cy="3311864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%D1%82%D1%8B%D0%BA%D0%B2%D0%B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3770"/>
            <a:ext cx="3894137" cy="3534231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arbu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07" y="3998456"/>
            <a:ext cx="4218293" cy="2859544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829" y="232229"/>
            <a:ext cx="3193142" cy="1320800"/>
          </a:xfrm>
        </p:spPr>
        <p:txBody>
          <a:bodyPr>
            <a:noAutofit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sz="4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Гесперидий</a:t>
            </a:r>
            <a:br>
              <a:rPr lang="ru-RU" sz="4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(померанец)</a:t>
            </a:r>
            <a:br>
              <a:rPr lang="ru-RU" sz="4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61829" y="1611087"/>
            <a:ext cx="33092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3366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Семена лежат в сочной мякоти плода, мякоть разделена на дольки, наружный слой околоплодника плотный (цедра)</a:t>
            </a:r>
          </a:p>
        </p:txBody>
      </p:sp>
      <p:pic>
        <p:nvPicPr>
          <p:cNvPr id="5" name="Picture 7" descr="50867289_limon_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8170" cy="3091543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61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70" y="0"/>
            <a:ext cx="4223659" cy="3641044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%D0%B0%D0%BF%D0%B5%D0%BB%D1%8C%D1%81%D0%B8%D0%B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1543"/>
            <a:ext cx="4238170" cy="3766457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img-691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70" y="3641045"/>
            <a:ext cx="4238170" cy="3216954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7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323</TotalTime>
  <Words>152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Impact</vt:lpstr>
      <vt:lpstr>Tahoma</vt:lpstr>
      <vt:lpstr>Trebuchet MS</vt:lpstr>
      <vt:lpstr>Wingdings 3</vt:lpstr>
      <vt:lpstr>Грань</vt:lpstr>
      <vt:lpstr>Презентация PowerPoint</vt:lpstr>
      <vt:lpstr>Что такое сочный плод?</vt:lpstr>
      <vt:lpstr>Презентация PowerPoint</vt:lpstr>
      <vt:lpstr>   Сочные односемянные плоды </vt:lpstr>
      <vt:lpstr>Многокостянка </vt:lpstr>
      <vt:lpstr>Сочные многосемянные плоды </vt:lpstr>
      <vt:lpstr>Яблоко </vt:lpstr>
      <vt:lpstr>Тыквина </vt:lpstr>
      <vt:lpstr>Гесперидий (померанец) </vt:lpstr>
      <vt:lpstr>Спасибо за просмотр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</dc:creator>
  <cp:lastModifiedBy>Мой</cp:lastModifiedBy>
  <cp:revision>34</cp:revision>
  <dcterms:created xsi:type="dcterms:W3CDTF">2015-01-13T05:50:54Z</dcterms:created>
  <dcterms:modified xsi:type="dcterms:W3CDTF">2015-01-21T11:01:07Z</dcterms:modified>
</cp:coreProperties>
</file>