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790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0793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9765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87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9250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624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452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940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707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0530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976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EE50-785F-49C9-AC44-126BC8900CC1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B3C7-6FA3-4E9A-A15B-7BBD37FBD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Конфетное дерево (</a:t>
            </a:r>
            <a:r>
              <a:rPr lang="ru-RU" dirty="0" err="1" smtClean="0">
                <a:solidFill>
                  <a:schemeClr val="tx1"/>
                </a:solidFill>
              </a:rPr>
              <a:t>говения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ovenia_dulc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1" y="684236"/>
            <a:ext cx="4211960" cy="6165303"/>
          </a:xfrm>
          <a:prstGeom prst="rect">
            <a:avLst/>
          </a:prstGeom>
        </p:spPr>
      </p:pic>
      <p:pic>
        <p:nvPicPr>
          <p:cNvPr id="8" name="Рисунок 7" descr="DSC0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692696"/>
            <a:ext cx="4932040" cy="616530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а)пшеница                         б)подсолнечник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в)баклажан                         г)вишня</a:t>
            </a:r>
            <a:endParaRPr lang="ru-RU" dirty="0"/>
          </a:p>
        </p:txBody>
      </p:sp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3611893" cy="2708920"/>
          </a:xfrm>
          <a:prstGeom prst="rect">
            <a:avLst/>
          </a:prstGeom>
        </p:spPr>
      </p:pic>
      <p:pic>
        <p:nvPicPr>
          <p:cNvPr id="5" name="Рисунок 4" descr="99664489_4199468_vishnevaya_nalivka_8600x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3242569" cy="3031802"/>
          </a:xfrm>
          <a:prstGeom prst="rect">
            <a:avLst/>
          </a:prstGeom>
        </p:spPr>
      </p:pic>
      <p:pic>
        <p:nvPicPr>
          <p:cNvPr id="6" name="Рисунок 5" descr="260213thoisudoanvatboduongdanvi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48680"/>
            <a:ext cx="3708325" cy="2477045"/>
          </a:xfrm>
          <a:prstGeom prst="rect">
            <a:avLst/>
          </a:prstGeom>
        </p:spPr>
      </p:pic>
      <p:pic>
        <p:nvPicPr>
          <p:cNvPr id="7" name="Рисунок 6" descr="zern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20688"/>
            <a:ext cx="3786816" cy="2342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Хлебное дерево (</a:t>
            </a:r>
            <a:r>
              <a:rPr lang="ru-RU" dirty="0" err="1" smtClean="0"/>
              <a:t>артокарпус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hleb_3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347864" cy="5877272"/>
          </a:xfrm>
        </p:spPr>
      </p:pic>
      <p:pic>
        <p:nvPicPr>
          <p:cNvPr id="8" name="Рисунок 7" descr="hlebnoe_derev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501008"/>
            <a:ext cx="5796136" cy="3356992"/>
          </a:xfrm>
          <a:prstGeom prst="rect">
            <a:avLst/>
          </a:prstGeom>
        </p:spPr>
      </p:pic>
      <p:pic>
        <p:nvPicPr>
          <p:cNvPr id="9" name="Рисунок 8" descr="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980728"/>
            <a:ext cx="5796136" cy="25202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Колбасное дерево (кигелия)</a:t>
            </a:r>
            <a:endParaRPr lang="ru-RU" dirty="0"/>
          </a:p>
        </p:txBody>
      </p:sp>
      <p:pic>
        <p:nvPicPr>
          <p:cNvPr id="4" name="Содержимое 3" descr="88847290_2222299_Cairo_Zoo__Kigelia_p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764704"/>
            <a:ext cx="5004046" cy="6093296"/>
          </a:xfrm>
        </p:spPr>
      </p:pic>
      <p:pic>
        <p:nvPicPr>
          <p:cNvPr id="5" name="Рисунок 4" descr="88845783_2222299_0_1f513_55db638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764704"/>
            <a:ext cx="4139952" cy="609329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908720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418" y="2492896"/>
            <a:ext cx="91440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«Плод. Разнообразие плодов и значение плодов»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dirty="0" smtClean="0"/>
              <a:t>Познакомиться с:</a:t>
            </a:r>
          </a:p>
          <a:p>
            <a:r>
              <a:rPr lang="ru-RU" dirty="0" smtClean="0"/>
              <a:t>1</a:t>
            </a:r>
            <a:r>
              <a:rPr lang="ru-RU" dirty="0" smtClean="0"/>
              <a:t>) </a:t>
            </a:r>
            <a:r>
              <a:rPr lang="ru-RU" dirty="0" smtClean="0"/>
              <a:t> Образованием плодов</a:t>
            </a:r>
          </a:p>
          <a:p>
            <a:r>
              <a:rPr lang="ru-RU" dirty="0" smtClean="0"/>
              <a:t>2) Разнообразием плодов и семян</a:t>
            </a:r>
            <a:endParaRPr lang="ru-RU" dirty="0" smtClean="0"/>
          </a:p>
          <a:p>
            <a:r>
              <a:rPr lang="ru-RU" dirty="0" smtClean="0"/>
              <a:t>3) Значением и разнообразием  плодов</a:t>
            </a:r>
          </a:p>
          <a:p>
            <a:r>
              <a:rPr lang="ru-RU" dirty="0" smtClean="0"/>
              <a:t>4) Приспособлениями плодов и семян к распространению.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209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 smtClean="0"/>
              <a:t>а)Столовая свекла           б)Дуб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в)Какао                             г)Гранат</a:t>
            </a:r>
          </a:p>
        </p:txBody>
      </p:sp>
      <p:pic>
        <p:nvPicPr>
          <p:cNvPr id="4" name="Рисунок 3" descr="svekla-photo-300x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857500" cy="1943100"/>
          </a:xfrm>
          <a:prstGeom prst="rect">
            <a:avLst/>
          </a:prstGeom>
        </p:spPr>
      </p:pic>
      <p:pic>
        <p:nvPicPr>
          <p:cNvPr id="5" name="Рисунок 4" descr="avatar-338075-20131230053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4239" y="1484784"/>
            <a:ext cx="2848042" cy="1944216"/>
          </a:xfrm>
          <a:prstGeom prst="rect">
            <a:avLst/>
          </a:prstGeom>
        </p:spPr>
      </p:pic>
      <p:pic>
        <p:nvPicPr>
          <p:cNvPr id="6" name="Рисунок 5" descr="trinitario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81128"/>
            <a:ext cx="2890664" cy="1927109"/>
          </a:xfrm>
          <a:prstGeom prst="rect">
            <a:avLst/>
          </a:prstGeom>
        </p:spPr>
      </p:pic>
      <p:pic>
        <p:nvPicPr>
          <p:cNvPr id="7" name="Рисунок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509120"/>
            <a:ext cx="3062114" cy="204140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а)картофель                           б)авокадо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в)манго                                     г)горох</a:t>
            </a:r>
          </a:p>
        </p:txBody>
      </p:sp>
      <p:pic>
        <p:nvPicPr>
          <p:cNvPr id="4" name="Рисунок 3" descr="94279704_3745730_0_621c_a49133d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645024"/>
            <a:ext cx="3868936" cy="2901702"/>
          </a:xfrm>
          <a:prstGeom prst="rect">
            <a:avLst/>
          </a:prstGeom>
        </p:spPr>
      </p:pic>
      <p:pic>
        <p:nvPicPr>
          <p:cNvPr id="5" name="Рисунок 4" descr="kartinka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3096344" cy="2448272"/>
          </a:xfrm>
          <a:prstGeom prst="rect">
            <a:avLst/>
          </a:prstGeom>
        </p:spPr>
      </p:pic>
      <p:pic>
        <p:nvPicPr>
          <p:cNvPr id="6" name="Рисунок 5" descr="avocado-1362580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48680"/>
            <a:ext cx="3707904" cy="2473171"/>
          </a:xfrm>
          <a:prstGeom prst="rect">
            <a:avLst/>
          </a:prstGeom>
        </p:spPr>
      </p:pic>
      <p:pic>
        <p:nvPicPr>
          <p:cNvPr id="7" name="Рисунок 6" descr="grasak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4288051" cy="285650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а)горох                                   б)пшеница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в)помидор                            г)мак</a:t>
            </a:r>
            <a:endParaRPr lang="ru-RU" dirty="0"/>
          </a:p>
        </p:txBody>
      </p:sp>
      <p:pic>
        <p:nvPicPr>
          <p:cNvPr id="4" name="Рисунок 3" descr="6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8"/>
            <a:ext cx="3660968" cy="2448272"/>
          </a:xfrm>
          <a:prstGeom prst="rect">
            <a:avLst/>
          </a:prstGeom>
        </p:spPr>
      </p:pic>
      <p:pic>
        <p:nvPicPr>
          <p:cNvPr id="5" name="Рисунок 4" descr="151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320"/>
            <a:ext cx="2569468" cy="2556620"/>
          </a:xfrm>
          <a:prstGeom prst="rect">
            <a:avLst/>
          </a:prstGeom>
        </p:spPr>
      </p:pic>
      <p:pic>
        <p:nvPicPr>
          <p:cNvPr id="6" name="Рисунок 5" descr="W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3408040" cy="2556030"/>
          </a:xfrm>
          <a:prstGeom prst="rect">
            <a:avLst/>
          </a:prstGeom>
        </p:spPr>
      </p:pic>
      <p:pic>
        <p:nvPicPr>
          <p:cNvPr id="7" name="Рисунок 6" descr="84568559_80381639_201152813535264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861048"/>
            <a:ext cx="3360373" cy="25202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а)огурец                                 б)лещина (орешник)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в)капуста                                 г)крыжовник</a:t>
            </a:r>
            <a:endParaRPr lang="ru-RU" dirty="0"/>
          </a:p>
        </p:txBody>
      </p:sp>
      <p:pic>
        <p:nvPicPr>
          <p:cNvPr id="4" name="Рисунок 3" descr="profileN6mZuK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3258343" cy="2815208"/>
          </a:xfrm>
          <a:prstGeom prst="rect">
            <a:avLst/>
          </a:prstGeom>
        </p:spPr>
      </p:pic>
      <p:pic>
        <p:nvPicPr>
          <p:cNvPr id="5" name="Рисунок 4" descr="78496601_leshchina_obyknovennay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48680"/>
            <a:ext cx="3264024" cy="2448018"/>
          </a:xfrm>
          <a:prstGeom prst="rect">
            <a:avLst/>
          </a:prstGeom>
        </p:spPr>
      </p:pic>
      <p:pic>
        <p:nvPicPr>
          <p:cNvPr id="6" name="Рисунок 5" descr="gooseberries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3744416" cy="2808312"/>
          </a:xfrm>
          <a:prstGeom prst="rect">
            <a:avLst/>
          </a:prstGeom>
        </p:spPr>
      </p:pic>
      <p:pic>
        <p:nvPicPr>
          <p:cNvPr id="7" name="Рисунок 6" descr="100097955_939712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8680"/>
            <a:ext cx="3292872" cy="246965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77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Хлебное дерево (артокарпус)</vt:lpstr>
      <vt:lpstr>Колбасное дерево (кигелия)</vt:lpstr>
      <vt:lpstr>Тема урока:</vt:lpstr>
      <vt:lpstr>Цели и задачи урока: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AlexSoft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хозяин</cp:lastModifiedBy>
  <cp:revision>17</cp:revision>
  <dcterms:created xsi:type="dcterms:W3CDTF">2015-01-20T22:12:12Z</dcterms:created>
  <dcterms:modified xsi:type="dcterms:W3CDTF">2015-10-02T05:30:41Z</dcterms:modified>
</cp:coreProperties>
</file>