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35" autoAdjust="0"/>
    <p:restoredTop sz="93772" autoAdjust="0"/>
  </p:normalViewPr>
  <p:slideViewPr>
    <p:cSldViewPr>
      <p:cViewPr>
        <p:scale>
          <a:sx n="54" d="100"/>
          <a:sy n="54" d="100"/>
        </p:scale>
        <p:origin x="-1524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CEE0-1161-4937-B43F-60EDF05FB47B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09589-F951-4E1C-8C69-A81725A861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B52FF-EE01-4478-B8B6-346C5E9DC6C3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AA793-D92B-4678-ADF6-BFD2BC29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A96AF-32FE-4DDF-B328-924B5C86A81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ED7DD-A0BD-4163-966D-093821BE9F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45B1A-C543-4492-8BF5-63A190FD6A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dinomuzey.ru/main/muzej-literaturnyh-geroev-povestej-belkina-jekspozicija.html" TargetMode="External"/><Relationship Id="rId2" Type="http://schemas.openxmlformats.org/officeDocument/2006/relationships/hyperlink" Target="http://www.likt590.ru/project/museum/xpus/pikhous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ipadvisor.ru/ShowUserReviews-g2324049-d4889443-r184045751-Museum_of_Literary_Heroes_Tales_of_Belkin-Nizhny_Novgorod_Oblast_Volga_District.htm" TargetMode="External"/><Relationship Id="rId5" Type="http://schemas.openxmlformats.org/officeDocument/2006/relationships/hyperlink" Target="http://www.liveinternet.ru/users/dinka-irinka/post286036687/" TargetMode="External"/><Relationship Id="rId4" Type="http://schemas.openxmlformats.org/officeDocument/2006/relationships/hyperlink" Target="http://www.votpusk.ru/country/dostoprim_info.asp?ID=149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резент конкурс\576183361.jpg"/>
          <p:cNvPicPr>
            <a:picLocks noChangeAspect="1" noChangeArrowheads="1"/>
          </p:cNvPicPr>
          <p:nvPr/>
        </p:nvPicPr>
        <p:blipFill>
          <a:blip r:embed="rId3" cstate="print"/>
          <a:srcRect l="10345" r="18965" b="4188"/>
          <a:stretch>
            <a:fillRect/>
          </a:stretch>
        </p:blipFill>
        <p:spPr bwMode="auto">
          <a:xfrm>
            <a:off x="0" y="214290"/>
            <a:ext cx="5319362" cy="408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3929066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Monotype Corsiva" pitchFamily="66" charset="0"/>
              </a:rPr>
              <a:t>Музеи </a:t>
            </a:r>
          </a:p>
          <a:p>
            <a:pPr algn="ctr"/>
            <a:r>
              <a:rPr lang="ru-RU" sz="8000" b="1" dirty="0" smtClean="0">
                <a:latin typeface="Monotype Corsiva" pitchFamily="66" charset="0"/>
              </a:rPr>
              <a:t>пушкинских героев</a:t>
            </a:r>
            <a:endParaRPr lang="ru-RU" sz="8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 станционного смотрителя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www.saint-petersburg.com/images/museums/the-postal-clerks-house/house-of-the-postmaster-museum-in-the-village-of-vy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28210"/>
            <a:ext cx="8496944" cy="566463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Безымянныйh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08746"/>
            <a:ext cx="5884515" cy="2964832"/>
          </a:xfrm>
          <a:prstGeom prst="rect">
            <a:avLst/>
          </a:prstGeom>
          <a:noFill/>
        </p:spPr>
      </p:pic>
      <p:pic>
        <p:nvPicPr>
          <p:cNvPr id="5" name="Picture 2" descr="http://savepic.ru/885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3672408" cy="46679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355976" cy="5066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59632" y="633478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А.С.Пушкин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Повесть </a:t>
            </a:r>
            <a:br>
              <a:rPr lang="ru-RU" sz="2800" dirty="0" smtClean="0"/>
            </a:br>
            <a:r>
              <a:rPr lang="ru-RU" sz="2800" dirty="0" smtClean="0"/>
              <a:t>«Станционный смотритель»</a:t>
            </a:r>
            <a:br>
              <a:rPr lang="ru-RU" sz="2800" dirty="0" smtClean="0"/>
            </a:br>
            <a:r>
              <a:rPr lang="ru-RU" sz="2800" dirty="0" smtClean="0"/>
              <a:t>       (герой Самсон </a:t>
            </a:r>
            <a:r>
              <a:rPr lang="ru-RU" sz="2800" dirty="0" err="1" smtClean="0"/>
              <a:t>Вырин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9" name="Picture 2" descr="http://img0.liveinternet.ru/images/attach/c/1/58/275/58275564_1272278153_29_AItkin__index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988464" cy="55237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p.shvedovka.spb.ru/media/block_image_element/image/sizes/1661/16745/page_2ae7d9982b2563a03437dd754e742b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00" cy="5715000"/>
          </a:xfrm>
          <a:prstGeom prst="rect">
            <a:avLst/>
          </a:prstGeom>
          <a:noFill/>
        </p:spPr>
      </p:pic>
      <p:pic>
        <p:nvPicPr>
          <p:cNvPr id="5" name="Picture 4" descr="http://negani.com/uploads/posts/2010-12/1292864109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92696" cy="6448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04448" cy="645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пользователь\Desktop\Безымянный987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04448" cy="563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пользователь\Desktop\Безымянный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8604448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пользователь\Desktop\653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8532440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пользователь\Desktop\Безымянный8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4664"/>
            <a:ext cx="4392488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img-fotki.yandex.ru/get/16135/8081397.25/0_dbe28_6d033cc7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4664"/>
            <a:ext cx="4104456" cy="61814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школа\Литра\музеи литературных героев\Новая папка\img11.png"/>
          <p:cNvPicPr>
            <a:picLocks noChangeAspect="1" noChangeArrowheads="1"/>
          </p:cNvPicPr>
          <p:nvPr/>
        </p:nvPicPr>
        <p:blipFill>
          <a:blip r:embed="rId2" cstate="print"/>
          <a:srcRect r="9421" b="33347"/>
          <a:stretch>
            <a:fillRect/>
          </a:stretch>
        </p:blipFill>
        <p:spPr bwMode="auto">
          <a:xfrm>
            <a:off x="6012160" y="2348880"/>
            <a:ext cx="31318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&amp;Mcy;&amp;acy;&amp;scy;&amp;tcy;&amp;iecy;&amp;rcy; &amp;Ncy;&amp;IEcy;&amp;Lcy;&amp;Icy;&amp;Ncy;&amp;IEcy;&amp;Jcy;&amp;Ncy;&amp;Ycy;&amp;KHcy; &amp;pcy;&amp;rcy;&amp;ocy;&amp;tscy;&amp;iecy;&amp;scy;&amp;scy;&amp;ocy;&amp;vcy;. - &amp;Pcy;&amp;ocy;&amp;chcy;&amp;tcy;&amp;ocy;&amp;vcy;&amp;ycy;&amp;iecy; &amp;scy;&amp;tcy;&amp;acy;&amp;ncy;&amp;tscy;&amp;icy;&amp;icy; &amp;icy; &amp;scy;&amp;tcy;&amp;acy;&amp;ncy;&amp;tscy;&amp;icy;&amp;ocy;&amp;ncy;&amp;ncy;&amp;ycy;&amp;iecy; &amp;scy;&amp;mcy;&amp;ocy;&amp;tcy;&amp;rcy;&amp;icy;&amp;tcy;&amp;iecy;&amp;lcy;&amp;icy;"/>
          <p:cNvPicPr>
            <a:picLocks noChangeAspect="1" noChangeArrowheads="1"/>
          </p:cNvPicPr>
          <p:nvPr/>
        </p:nvPicPr>
        <p:blipFill>
          <a:blip r:embed="rId3" cstate="print">
            <a:lum contrast="-26000"/>
          </a:blip>
          <a:srcRect t="21255"/>
          <a:stretch>
            <a:fillRect/>
          </a:stretch>
        </p:blipFill>
        <p:spPr bwMode="auto">
          <a:xfrm>
            <a:off x="3786182" y="-147480"/>
            <a:ext cx="5528959" cy="291118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http://www.center.render.ru/forum/images/upload/1816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81533"/>
            <a:ext cx="2720584" cy="217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ользователь\Desktop\Безымянныйdf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420888"/>
            <a:ext cx="2717011" cy="242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492896"/>
            <a:ext cx="4104456" cy="24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пользователь\Desktop\Безымянныйj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728277"/>
            <a:ext cx="3491881" cy="212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пользователь\Desktop\Безымянныйj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781431"/>
            <a:ext cx="3240360" cy="207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www.temples.ru/private/f000264/264_0177267b.jpg"/>
          <p:cNvPicPr>
            <a:picLocks noChangeAspect="1" noChangeArrowheads="1"/>
          </p:cNvPicPr>
          <p:nvPr/>
        </p:nvPicPr>
        <p:blipFill>
          <a:blip r:embed="rId9" cstate="print"/>
          <a:srcRect l="5859"/>
          <a:stretch>
            <a:fillRect/>
          </a:stretch>
        </p:blipFill>
        <p:spPr bwMode="auto">
          <a:xfrm>
            <a:off x="0" y="-1"/>
            <a:ext cx="5214942" cy="268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 smtClean="0">
                <a:hlinkClick r:id="rId2"/>
              </a:rPr>
              <a:t>http://www.likt590.ru/project/museum/xpus/pikhouse.html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http://www.boldinomuzey.ru/main/muzej-literaturnyh-geroev-povestej-belkina-jekspozicija.html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http://www.votpusk.ru/country/dostoprim_info.asp?ID=14925#ixzz3Q9TcLyLQ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http://www.liveinternet.ru/users/dinka-irinka/post286036687/</a:t>
            </a:r>
            <a:endParaRPr lang="ru-RU" dirty="0" smtClean="0"/>
          </a:p>
          <a:p>
            <a:r>
              <a:rPr lang="ru-RU" u="sng" smtClean="0">
                <a:hlinkClick r:id="rId6"/>
              </a:rPr>
              <a:t>http://www.tripadvisor.ru/ShowUserReviews-g2324049-d4889443-r184045751-Museum_of_Literary_Heroes_Tales_of_Belkin-Nizhny_Novgorod_Oblast_Volga_District.htm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5161</TotalTime>
  <Words>28</Words>
  <Application>Microsoft Office PowerPoint</Application>
  <PresentationFormat>Экран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Мама</cp:lastModifiedBy>
  <cp:revision>539</cp:revision>
  <dcterms:modified xsi:type="dcterms:W3CDTF">2015-09-27T19:46:57Z</dcterms:modified>
</cp:coreProperties>
</file>