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314" r:id="rId11"/>
    <p:sldId id="316" r:id="rId12"/>
    <p:sldId id="315" r:id="rId13"/>
    <p:sldId id="320" r:id="rId14"/>
    <p:sldId id="322" r:id="rId15"/>
    <p:sldId id="325" r:id="rId16"/>
    <p:sldId id="326" r:id="rId17"/>
    <p:sldId id="327" r:id="rId18"/>
    <p:sldId id="323" r:id="rId19"/>
    <p:sldId id="32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5" autoAdjust="0"/>
    <p:restoredTop sz="93772" autoAdjust="0"/>
  </p:normalViewPr>
  <p:slideViewPr>
    <p:cSldViewPr>
      <p:cViewPr>
        <p:scale>
          <a:sx n="100" d="100"/>
          <a:sy n="100" d="100"/>
        </p:scale>
        <p:origin x="-2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52FF-EE01-4478-B8B6-346C5E9DC6C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A793-D92B-4678-ADF6-BFD2BC29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C316-7E33-4F37-B191-F137FA41B3C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AD67-A50C-41B9-96CD-0EA1EFC720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3595-F6B0-40E9-B14B-3B2DC087E1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AA793-D92B-4678-ADF6-BFD2BC29907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3595-F6B0-40E9-B14B-3B2DC087E1A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.ytimg.com/vi/ZPwlMFL_koE/hqdefault.jpg&#1043;&#1083;&#1080;&#1085;&#1082;&#1072;" TargetMode="External"/><Relationship Id="rId13" Type="http://schemas.openxmlformats.org/officeDocument/2006/relationships/hyperlink" Target="http://img1.liveinternet.ru/images/attach/c/9/107/573/107573119_large_IMG_0326.jpg" TargetMode="External"/><Relationship Id="rId18" Type="http://schemas.openxmlformats.org/officeDocument/2006/relationships/hyperlink" Target="http://s009.radikal.ru/i310/1011/64/a680bbda1226.jpg" TargetMode="External"/><Relationship Id="rId26" Type="http://schemas.openxmlformats.org/officeDocument/2006/relationships/hyperlink" Target="http://potolki27.ru/img/upload/big/12895246601289524660,8341.jpg" TargetMode="External"/><Relationship Id="rId3" Type="http://schemas.openxmlformats.org/officeDocument/2006/relationships/hyperlink" Target="http://img-fotki.yandex.ru/get/5113/103281892.8/0_7bf98_b5e02289_XL" TargetMode="External"/><Relationship Id="rId21" Type="http://schemas.openxmlformats.org/officeDocument/2006/relationships/hyperlink" Target="http://img-c.photosight.ru/9a4/4088711_large.jpeg" TargetMode="External"/><Relationship Id="rId34" Type="http://schemas.openxmlformats.org/officeDocument/2006/relationships/hyperlink" Target="http://raidotur.nethouse.ru/static/img/0000/0002/9303/29303734.2tywjqaj2o.jpg" TargetMode="External"/><Relationship Id="rId7" Type="http://schemas.openxmlformats.org/officeDocument/2006/relationships/hyperlink" Target="http://www.mokeeva.com/pictures/fotoexh/1-3.jpg" TargetMode="External"/><Relationship Id="rId12" Type="http://schemas.openxmlformats.org/officeDocument/2006/relationships/hyperlink" Target="http://cdn01.ru/files/users/images/89/1f/891f3d1a8850910b06b8430bb355ac31.jpg" TargetMode="External"/><Relationship Id="rId17" Type="http://schemas.openxmlformats.org/officeDocument/2006/relationships/hyperlink" Target="http://rustoria.ru/images/content/w900/86/865e496e10abd8ed6e54eb9b4ee65245" TargetMode="External"/><Relationship Id="rId25" Type="http://schemas.openxmlformats.org/officeDocument/2006/relationships/hyperlink" Target="http://userdocs.ru/pars_docs/refs/15/14228/14228_html_m2351eed.png" TargetMode="External"/><Relationship Id="rId33" Type="http://schemas.openxmlformats.org/officeDocument/2006/relationships/hyperlink" Target="http://im4.kommersant.ru/Issues.photo/WEEKEND/2013/031/KMO_116350_03293_1_t210.jpg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liveinternet.ru/users/5152491/post304301437" TargetMode="External"/><Relationship Id="rId20" Type="http://schemas.openxmlformats.org/officeDocument/2006/relationships/hyperlink" Target="http://img-fotki.yandex.ru/get/3307/rogergood.0/0_15869_d2e76cf8_XL.jpg" TargetMode="External"/><Relationship Id="rId29" Type="http://schemas.openxmlformats.org/officeDocument/2006/relationships/hyperlink" Target="http://static.wixstatic.com/media/d0e0c3_21724600e0094ff2bca520f18b9a9389.jpg_srz_389_485_85_22_0.50_1.20_0.00_jpg_sr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tdata.ru/u1/photo3D1C/20049497514-0/original.jpg" TargetMode="External"/><Relationship Id="rId11" Type="http://schemas.openxmlformats.org/officeDocument/2006/relationships/hyperlink" Target="http://upyourpic.org/images/201312/oxpdbzobi8.jpg" TargetMode="External"/><Relationship Id="rId24" Type="http://schemas.openxmlformats.org/officeDocument/2006/relationships/hyperlink" Target="http://www.avtoradio.ru/vardata/modules/lenta/images/200000/193156_2_1338959784.jpg%20-%20&#1087;&#1088;&#1086;&#1092;&#1080;&#1083;&#1100;%20&#1040;.&#1057;.&#1055;&#1091;&#1096;&#1082;&#1080;&#1085;&#1072;" TargetMode="External"/><Relationship Id="rId32" Type="http://schemas.openxmlformats.org/officeDocument/2006/relationships/hyperlink" Target="http://www.tvoyakniga.ru/images/forum_uploads/2387110_201411120053.jpg" TargetMode="External"/><Relationship Id="rId37" Type="http://schemas.openxmlformats.org/officeDocument/2006/relationships/hyperlink" Target="http://diveevo-today.ru/wp-content/uploads/2015/06/%D0%9F%D1%83%D1%88%D0%BA%D0%B8%D0%BD.jpg" TargetMode="External"/><Relationship Id="rId5" Type="http://schemas.openxmlformats.org/officeDocument/2006/relationships/hyperlink" Target="http://old.culture.ru/ru/uploads/media/chronicle/0001/09/thumb_8704_chronicle_list.jpeg" TargetMode="External"/><Relationship Id="rId15" Type="http://schemas.openxmlformats.org/officeDocument/2006/relationships/hyperlink" Target="http://www.people.su/images/aboutbio/item_886_1.jpg" TargetMode="External"/><Relationship Id="rId23" Type="http://schemas.openxmlformats.org/officeDocument/2006/relationships/hyperlink" Target="http://photo.7ya.ru/ph/2006/2/14/1139932701546.jpg" TargetMode="External"/><Relationship Id="rId28" Type="http://schemas.openxmlformats.org/officeDocument/2006/relationships/hyperlink" Target="https://im0-tub-ru.yandex.net/i?id=65350b151bc484b59e146f7cbdcaf0f9&amp;n=33&amp;h=170" TargetMode="External"/><Relationship Id="rId36" Type="http://schemas.openxmlformats.org/officeDocument/2006/relationships/hyperlink" Target="http://pda.fedpress.ru/sites/fedpress/files/dedkov/news/930b8b6d55.jpg" TargetMode="External"/><Relationship Id="rId10" Type="http://schemas.openxmlformats.org/officeDocument/2006/relationships/hyperlink" Target="https://upload.wikimedia.org/wikipedia/commons/thumb/5/57/Derzhavin_by_Borovikovsky_(1811,_Pushkin_museum).jpg/800px-Derzhavin_by_Borovikovsky_(1811,_Pushkin_museum).jpg" TargetMode="External"/><Relationship Id="rId19" Type="http://schemas.openxmlformats.org/officeDocument/2006/relationships/hyperlink" Target="http://pompei-hotels.com/travel-and-architecture-design/Girl-With-A-Broken-Jug-in-The-Gardens-of-the-Catherine-Palace.jpg" TargetMode="External"/><Relationship Id="rId31" Type="http://schemas.openxmlformats.org/officeDocument/2006/relationships/hyperlink" Target="https://im3-tub-ru.yandex.net/i?id=3183ce21a9d5a7dc4d63a6bcf7f84c05&amp;n=33&amp;h=170" TargetMode="External"/><Relationship Id="rId4" Type="http://schemas.openxmlformats.org/officeDocument/2006/relationships/hyperlink" Target="http://muzlitsalon.narod.ru/suhovskiy/photo/big/8.jpg" TargetMode="External"/><Relationship Id="rId9" Type="http://schemas.openxmlformats.org/officeDocument/2006/relationships/hyperlink" Target="https://upload.wikimedia.org/wikipedia/commons/thumb/c/c5/Eggink-Portrait_of_Ivan_Krylov.jpg/800px-Eggink-Portrait_of_Ivan_Krylov.jpg" TargetMode="External"/><Relationship Id="rId14" Type="http://schemas.openxmlformats.org/officeDocument/2006/relationships/hyperlink" Target="http://www.sbornik-stihov.ru/grafika332.jpg" TargetMode="External"/><Relationship Id="rId22" Type="http://schemas.openxmlformats.org/officeDocument/2006/relationships/hyperlink" Target="http://otvet.imgsmail.ru/download/95093746_6ce767efb00068cff2f98826ffa2d2b7_800.jpg" TargetMode="External"/><Relationship Id="rId27" Type="http://schemas.openxmlformats.org/officeDocument/2006/relationships/hyperlink" Target="http://www.intaliadv.ru/sites/intaliadv.ru/files/uzor_87.jpg" TargetMode="External"/><Relationship Id="rId30" Type="http://schemas.openxmlformats.org/officeDocument/2006/relationships/hyperlink" Target="https://im0-tub-ru.yandex.net/i?id=5e212c535dc61fe261cdd66380e5e2e6&amp;n=33&amp;h=170" TargetMode="External"/><Relationship Id="rId35" Type="http://schemas.openxmlformats.org/officeDocument/2006/relationships/hyperlink" Target="http://rpp.nashaucheba.ru/pars_docs/refs/23/22061/img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620688"/>
            <a:ext cx="59624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000" b="1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 каждой осенью </a:t>
            </a:r>
          </a:p>
          <a:p>
            <a:pPr algn="r"/>
            <a:r>
              <a:rPr lang="ru-RU" sz="8000" b="1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расцветаю вновь…»</a:t>
            </a:r>
            <a:endParaRPr lang="ru-RU" sz="800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Картинка 135 из 310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9512" y="188640"/>
            <a:ext cx="20398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статую играющего в бабки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457200"/>
            <a:ext cx="95250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800" dirty="0" smtClean="0"/>
              <a:t>   </a:t>
            </a:r>
            <a:r>
              <a:rPr lang="ru-RU" sz="3900" dirty="0" smtClean="0"/>
              <a:t>Юноша трижды шагнул, наклонился, рукой о колено </a:t>
            </a:r>
          </a:p>
          <a:p>
            <a:pPr>
              <a:buNone/>
            </a:pPr>
            <a:r>
              <a:rPr lang="ru-RU" sz="3900" dirty="0" smtClean="0"/>
              <a:t>   Бодро оперся, другой поднял меткую кость. </a:t>
            </a:r>
          </a:p>
          <a:p>
            <a:pPr>
              <a:buNone/>
            </a:pPr>
            <a:r>
              <a:rPr lang="ru-RU" sz="3900" dirty="0" smtClean="0"/>
              <a:t>   Вот уж прицелился... прочь! раздайся, народ любопытный, </a:t>
            </a:r>
          </a:p>
          <a:p>
            <a:pPr>
              <a:buNone/>
            </a:pPr>
            <a:r>
              <a:rPr lang="ru-RU" sz="3900" dirty="0" smtClean="0"/>
              <a:t>   Врозь расступись; не мешай русской удалой игре.                                               </a:t>
            </a:r>
            <a:endParaRPr lang="ru-RU" sz="39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3307/rogergood.0/0_15869_d2e76cf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-152400"/>
            <a:ext cx="5257800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c.photosight.ru/9a4/4088711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620000" cy="5715000"/>
          </a:xfrm>
          <a:prstGeom prst="rect">
            <a:avLst/>
          </a:prstGeom>
          <a:noFill/>
        </p:spPr>
      </p:pic>
      <p:pic>
        <p:nvPicPr>
          <p:cNvPr id="9218" name="Picture 2" descr="http://otvet.imgsmail.ru/download/95093746_6ce767efb00068cff2f98826ffa2d2b7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091" y="4267200"/>
            <a:ext cx="3340509" cy="2071116"/>
          </a:xfrm>
          <a:prstGeom prst="rect">
            <a:avLst/>
          </a:prstGeom>
          <a:noFill/>
        </p:spPr>
      </p:pic>
      <p:pic>
        <p:nvPicPr>
          <p:cNvPr id="9220" name="Picture 4" descr="http://photo.7ya.ru/ph/2006/2/14/1139932701546.jpg"/>
          <p:cNvPicPr>
            <a:picLocks noChangeAspect="1" noChangeArrowheads="1"/>
          </p:cNvPicPr>
          <p:nvPr/>
        </p:nvPicPr>
        <p:blipFill>
          <a:blip r:embed="rId4"/>
          <a:srcRect l="35000" t="23333" b="15000"/>
          <a:stretch>
            <a:fillRect/>
          </a:stretch>
        </p:blipFill>
        <p:spPr bwMode="auto">
          <a:xfrm>
            <a:off x="6629400" y="685800"/>
            <a:ext cx="1981200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4.kommersant.ru/Issues.photo/WEEKEND/2013/031/KMO_116350_03293_1_t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67750" cy="524827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Альбомы барышень 19 века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Альбомы барышень 19 века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619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96934"/>
            <a:ext cx="4705350" cy="30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otolki27.ru/img/upload/big/12895246601289524660,8341.jpg"/>
          <p:cNvPicPr>
            <a:picLocks noChangeAspect="1" noChangeArrowheads="1"/>
          </p:cNvPicPr>
          <p:nvPr/>
        </p:nvPicPr>
        <p:blipFill>
          <a:blip r:embed="rId2"/>
          <a:srcRect t="10774"/>
          <a:stretch>
            <a:fillRect/>
          </a:stretch>
        </p:blipFill>
        <p:spPr bwMode="auto">
          <a:xfrm>
            <a:off x="3124200" y="1143000"/>
            <a:ext cx="5657850" cy="5048251"/>
          </a:xfrm>
          <a:prstGeom prst="rect">
            <a:avLst/>
          </a:prstGeom>
          <a:noFill/>
        </p:spPr>
      </p:pic>
      <p:pic>
        <p:nvPicPr>
          <p:cNvPr id="26630" name="Picture 6" descr="https://im0-tub-ru.yandex.net/i?id=65350b151bc484b59e146f7cbdcaf0f9&amp;n=33&amp;h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19186"/>
            <a:ext cx="3184137" cy="1501129"/>
          </a:xfrm>
          <a:prstGeom prst="rect">
            <a:avLst/>
          </a:prstGeom>
          <a:noFill/>
        </p:spPr>
      </p:pic>
      <p:pic>
        <p:nvPicPr>
          <p:cNvPr id="26632" name="Picture 8" descr="http://static.wixstatic.com/media/d0e0c3_21724600e0094ff2bca520f18b9a9389.jpg_srz_389_485_85_22_0.50_1.20_0.00_jp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2057400" cy="2565139"/>
          </a:xfrm>
          <a:prstGeom prst="rect">
            <a:avLst/>
          </a:prstGeom>
          <a:noFill/>
        </p:spPr>
      </p:pic>
      <p:pic>
        <p:nvPicPr>
          <p:cNvPr id="26626" name="Picture 2" descr="http://www.intaliadv.ru/sites/intaliadv.ru/files/uzor_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927276" y="1358724"/>
            <a:ext cx="2641248" cy="1905000"/>
          </a:xfrm>
          <a:prstGeom prst="rect">
            <a:avLst/>
          </a:prstGeom>
          <a:noFill/>
        </p:spPr>
      </p:pic>
      <p:pic>
        <p:nvPicPr>
          <p:cNvPr id="26634" name="Picture 10" descr="https://im0-tub-ru.yandex.net/i?id=5e212c535dc61fe261cdd66380e5e2e6&amp;n=33&amp;h=1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872" y="3886200"/>
            <a:ext cx="2857500" cy="1411941"/>
          </a:xfrm>
          <a:prstGeom prst="rect">
            <a:avLst/>
          </a:prstGeom>
          <a:noFill/>
        </p:spPr>
      </p:pic>
      <p:pic>
        <p:nvPicPr>
          <p:cNvPr id="26636" name="Picture 12" descr="https://im3-tub-ru.yandex.net/i?id=3183ce21a9d5a7dc4d63a6bcf7f84c05&amp;n=33&amp;h=1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024435" y="4954575"/>
            <a:ext cx="1247775" cy="18849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528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Виньетки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Играем в буриме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716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7200" dirty="0" smtClean="0"/>
              <a:t>Чудесный – </a:t>
            </a:r>
          </a:p>
          <a:p>
            <a:pPr>
              <a:buNone/>
            </a:pPr>
            <a:r>
              <a:rPr lang="ru-RU" sz="7200" dirty="0" smtClean="0"/>
              <a:t>               прелестный</a:t>
            </a:r>
          </a:p>
          <a:p>
            <a:pPr>
              <a:buNone/>
            </a:pPr>
            <a:r>
              <a:rPr lang="ru-RU" sz="7200" dirty="0" smtClean="0"/>
              <a:t>Проснись – </a:t>
            </a:r>
          </a:p>
          <a:p>
            <a:pPr>
              <a:buNone/>
            </a:pPr>
            <a:r>
              <a:rPr lang="ru-RU" sz="7200" dirty="0" smtClean="0"/>
              <a:t>                         явись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191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userdocs.ru/pars_docs/refs/15/14228/14228_html_m2351e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890867" cy="4833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idotur.nethouse.ru/static/img/0000/0002/9303/29303734.2tywjqaj2o.jpg"/>
          <p:cNvPicPr>
            <a:picLocks noChangeAspect="1" noChangeArrowheads="1"/>
          </p:cNvPicPr>
          <p:nvPr/>
        </p:nvPicPr>
        <p:blipFill>
          <a:blip r:embed="rId3"/>
          <a:srcRect l="1667" r="2499"/>
          <a:stretch>
            <a:fillRect/>
          </a:stretch>
        </p:blipFill>
        <p:spPr bwMode="auto">
          <a:xfrm>
            <a:off x="428596" y="571480"/>
            <a:ext cx="8215370" cy="5715000"/>
          </a:xfrm>
          <a:prstGeom prst="rect">
            <a:avLst/>
          </a:prstGeom>
          <a:noFill/>
        </p:spPr>
      </p:pic>
      <p:pic>
        <p:nvPicPr>
          <p:cNvPr id="1028" name="Picture 4" descr="http://rpp.nashaucheba.ru/pars_docs/refs/23/22061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215370" cy="6161528"/>
          </a:xfrm>
          <a:prstGeom prst="rect">
            <a:avLst/>
          </a:prstGeom>
          <a:noFill/>
        </p:spPr>
      </p:pic>
      <p:sp>
        <p:nvSpPr>
          <p:cNvPr id="1030" name="AutoShape 6" descr="http://&amp;ncy;&amp;mcy;&amp;ocy;&amp;lcy;&amp;ocy;&amp;dcy;&amp;iocy;&amp;zhcy;&amp;softcy;.&amp;rcy;&amp;fcy;/uploads/posts/2012-11/1352359518_930b8b6d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&amp;ncy;&amp;mcy;&amp;ocy;&amp;lcy;&amp;ocy;&amp;dcy;&amp;iocy;&amp;zhcy;&amp;softcy;.&amp;rcy;&amp;fcy;/uploads/posts/2012-11/1352359518_930b8b6d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&amp;ncy;&amp;mcy;&amp;ocy;&amp;lcy;&amp;ocy;&amp;dcy;&amp;iocy;&amp;zhcy;&amp;softcy;.&amp;rcy;&amp;fcy;/uploads/posts/2012-11/1352359518_930b8b6d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pda.fedpress.ru/sites/fedpress/files/dedkov/news/930b8b6d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8572500" cy="6391276"/>
          </a:xfrm>
          <a:prstGeom prst="rect">
            <a:avLst/>
          </a:prstGeom>
          <a:noFill/>
        </p:spPr>
      </p:pic>
      <p:pic>
        <p:nvPicPr>
          <p:cNvPr id="1038" name="Picture 14" descr="http://diveevo-today.ru/wp-content/uploads/2015/06/%D0%9F%D1%83%D1%88%D0%BA%D0%B8%D0%B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642918"/>
            <a:ext cx="8096250" cy="5400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Использованные ресурсы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fontScale="85000" lnSpcReduction="20000"/>
          </a:bodyPr>
          <a:lstStyle/>
          <a:p>
            <a:r>
              <a:rPr lang="ru-RU" sz="1200" u="sng" dirty="0" smtClean="0">
                <a:latin typeface="Arial Narrow" pitchFamily="34" charset="0"/>
                <a:hlinkClick r:id="rId3"/>
              </a:rPr>
              <a:t>  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http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://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img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-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fotki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yandex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ru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/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get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/5113/103281892.8/0_7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bf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98_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5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e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02289_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XL</a:t>
            </a:r>
            <a:r>
              <a:rPr lang="ru-RU" sz="1200" dirty="0" smtClean="0">
                <a:latin typeface="Arial Narrow" pitchFamily="34" charset="0"/>
              </a:rPr>
              <a:t>  фон</a:t>
            </a:r>
          </a:p>
          <a:p>
            <a:r>
              <a:rPr lang="en-US" sz="1200" u="sng" dirty="0" smtClean="0">
                <a:latin typeface="Arial Narrow" pitchFamily="34" charset="0"/>
                <a:hlinkClick r:id="rId4"/>
              </a:rPr>
              <a:t>http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://</a:t>
            </a:r>
            <a:r>
              <a:rPr lang="en-US" sz="1200" u="sng" dirty="0" err="1" smtClean="0">
                <a:latin typeface="Arial Narrow" pitchFamily="34" charset="0"/>
                <a:hlinkClick r:id="rId4"/>
              </a:rPr>
              <a:t>muzlitsalon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4"/>
              </a:rPr>
              <a:t>narod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4"/>
              </a:rPr>
              <a:t>ru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/</a:t>
            </a:r>
            <a:r>
              <a:rPr lang="en-US" sz="1200" u="sng" dirty="0" err="1" smtClean="0">
                <a:latin typeface="Arial Narrow" pitchFamily="34" charset="0"/>
                <a:hlinkClick r:id="rId4"/>
              </a:rPr>
              <a:t>suhovskiy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/</a:t>
            </a:r>
            <a:r>
              <a:rPr lang="en-US" sz="1200" u="sng" dirty="0" smtClean="0">
                <a:latin typeface="Arial Narrow" pitchFamily="34" charset="0"/>
                <a:hlinkClick r:id="rId4"/>
              </a:rPr>
              <a:t>photo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/</a:t>
            </a:r>
            <a:r>
              <a:rPr lang="en-US" sz="1200" u="sng" dirty="0" smtClean="0">
                <a:latin typeface="Arial Narrow" pitchFamily="34" charset="0"/>
                <a:hlinkClick r:id="rId4"/>
              </a:rPr>
              <a:t>big</a:t>
            </a:r>
            <a:r>
              <a:rPr lang="ru-RU" sz="1200" u="sng" dirty="0" smtClean="0">
                <a:latin typeface="Arial Narrow" pitchFamily="34" charset="0"/>
                <a:hlinkClick r:id="rId4"/>
              </a:rPr>
              <a:t>/8.</a:t>
            </a:r>
            <a:r>
              <a:rPr lang="en-US" sz="1200" u="sng" dirty="0" smtClean="0">
                <a:latin typeface="Arial Narrow" pitchFamily="34" charset="0"/>
                <a:hlinkClick r:id="rId4"/>
              </a:rPr>
              <a:t>jpg</a:t>
            </a:r>
            <a:r>
              <a:rPr lang="ru-RU" sz="1200" dirty="0" smtClean="0">
                <a:latin typeface="Arial Narrow" pitchFamily="34" charset="0"/>
              </a:rPr>
              <a:t>  Е. Устинов. Пушкин в Болдино </a:t>
            </a:r>
          </a:p>
          <a:p>
            <a:r>
              <a:rPr lang="en-US" sz="1200" dirty="0" smtClean="0">
                <a:hlinkClick r:id="rId5"/>
              </a:rPr>
              <a:t>http://old.culture.ru/ru/uploads/media/chronicle/0001/09/thumb_8704_chronicle_list.jpeg</a:t>
            </a:r>
            <a:r>
              <a:rPr lang="ru-RU" sz="1200" dirty="0" smtClean="0"/>
              <a:t> - Сумароков</a:t>
            </a:r>
          </a:p>
          <a:p>
            <a:r>
              <a:rPr lang="en-US" sz="1200" dirty="0" smtClean="0">
                <a:hlinkClick r:id="rId6"/>
              </a:rPr>
              <a:t>http://mtdata.ru/u1/photo3D1C/20049497514-0/original.jpg</a:t>
            </a:r>
            <a:r>
              <a:rPr lang="ru-RU" sz="1200" dirty="0" smtClean="0"/>
              <a:t> салон 19 века</a:t>
            </a:r>
          </a:p>
          <a:p>
            <a:r>
              <a:rPr lang="en-US" sz="1200" dirty="0" smtClean="0">
                <a:hlinkClick r:id="rId7"/>
              </a:rPr>
              <a:t>http://www.mokeeva.com/pictures/fotoexh/1-3.jpg</a:t>
            </a:r>
            <a:r>
              <a:rPr lang="ru-RU" sz="1200" dirty="0" smtClean="0"/>
              <a:t> - А. Нартовый</a:t>
            </a:r>
          </a:p>
          <a:p>
            <a:r>
              <a:rPr lang="en-US" sz="1200" dirty="0" smtClean="0">
                <a:hlinkClick r:id="rId8"/>
              </a:rPr>
              <a:t>http://i.ytimg.com/vi/ZPwlMFL_koE/hqdefault.jpg</a:t>
            </a:r>
            <a:r>
              <a:rPr lang="ru-RU" sz="1200" dirty="0" smtClean="0">
                <a:hlinkClick r:id="rId8"/>
              </a:rPr>
              <a:t>     </a:t>
            </a:r>
            <a:r>
              <a:rPr lang="ru-RU" sz="1200" dirty="0" smtClean="0"/>
              <a:t>Глинка</a:t>
            </a:r>
          </a:p>
          <a:p>
            <a:r>
              <a:rPr lang="en-US" sz="1100" dirty="0" smtClean="0">
                <a:hlinkClick r:id="rId9"/>
              </a:rPr>
              <a:t>https://upload.wikimedia.org/wikipedia/commons/thumb/c/c5/Eggink-Portrait_of_Ivan_Krylov.jpg/800px-Eggink-Portrait_of_Ivan_Krylov.jpg</a:t>
            </a:r>
            <a:r>
              <a:rPr lang="ru-RU" sz="1100" dirty="0" smtClean="0"/>
              <a:t>  - Крылов</a:t>
            </a:r>
          </a:p>
          <a:p>
            <a:r>
              <a:rPr lang="en-US" sz="1100" dirty="0" smtClean="0">
                <a:hlinkClick r:id="rId10"/>
              </a:rPr>
              <a:t>https://upload.wikimedia.org/wikipedia/commons/thumb/5/57/Derzhavin_by_Borovikovsky_%281811%2C_Pushkin_museum%29.jpg/800px-Derzhavin_by_Borovikovsky_%281811%2C_Pushkin_museum%29.jpg</a:t>
            </a:r>
            <a:r>
              <a:rPr lang="ru-RU" sz="1100" dirty="0" smtClean="0"/>
              <a:t> - Державин</a:t>
            </a:r>
          </a:p>
          <a:p>
            <a:r>
              <a:rPr lang="en-US" sz="1100" dirty="0" smtClean="0">
                <a:hlinkClick r:id="rId11"/>
              </a:rPr>
              <a:t>http://upyourpic.org/images/201312/oxpdbzobi8.jpg</a:t>
            </a:r>
            <a:r>
              <a:rPr lang="ru-RU" sz="1100" dirty="0" smtClean="0"/>
              <a:t> -  Карамзин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http://cdn01.ru/files/users/images/89/1f/891f3d1a8850910b06b8430bb355ac31.jpg</a:t>
            </a:r>
            <a:r>
              <a:rPr lang="ru-RU" sz="1200" dirty="0" smtClean="0"/>
              <a:t> Кипренский</a:t>
            </a:r>
          </a:p>
          <a:p>
            <a:r>
              <a:rPr lang="en-US" sz="1200" dirty="0" smtClean="0">
                <a:hlinkClick r:id="rId13"/>
              </a:rPr>
              <a:t>http://img1.liveinternet.ru/images/attach/c/9/107/573/107573119_large_IMG_0326.jpg</a:t>
            </a:r>
            <a:r>
              <a:rPr lang="ru-RU" sz="1200" dirty="0" smtClean="0"/>
              <a:t> - </a:t>
            </a:r>
            <a:r>
              <a:rPr lang="ru-RU" sz="1200" dirty="0" err="1" smtClean="0"/>
              <a:t>Лаваль</a:t>
            </a:r>
            <a:endParaRPr lang="ru-RU" sz="1200" dirty="0" smtClean="0"/>
          </a:p>
          <a:p>
            <a:r>
              <a:rPr lang="en-US" sz="1200" dirty="0" smtClean="0">
                <a:hlinkClick r:id="rId14"/>
              </a:rPr>
              <a:t>http://www.sbornik-stihov.ru/grafika332.jpg</a:t>
            </a:r>
            <a:r>
              <a:rPr lang="ru-RU" sz="1200" dirty="0" smtClean="0"/>
              <a:t> - Понамарева</a:t>
            </a:r>
          </a:p>
          <a:p>
            <a:r>
              <a:rPr lang="en-US" sz="1200" dirty="0" smtClean="0">
                <a:hlinkClick r:id="rId15"/>
              </a:rPr>
              <a:t>http://www.people.su/images/aboutbio/item_886_1.jpg</a:t>
            </a:r>
            <a:r>
              <a:rPr lang="ru-RU" sz="1200" dirty="0" smtClean="0"/>
              <a:t> - Карамзина</a:t>
            </a:r>
          </a:p>
          <a:p>
            <a:r>
              <a:rPr lang="en-US" sz="1200" dirty="0" smtClean="0">
                <a:hlinkClick r:id="rId16"/>
              </a:rPr>
              <a:t>http://www.liveinternet.ru/users/5152491/post304301437</a:t>
            </a:r>
            <a:r>
              <a:rPr lang="ru-RU" sz="1200" dirty="0" smtClean="0"/>
              <a:t> - Волконская</a:t>
            </a:r>
          </a:p>
          <a:p>
            <a:r>
              <a:rPr lang="en-US" sz="1200" dirty="0" smtClean="0">
                <a:hlinkClick r:id="rId17"/>
              </a:rPr>
              <a:t>http://rustoria.ru/images/content/w900/86/865e496e10abd8ed6e54eb9b4ee65245</a:t>
            </a:r>
            <a:r>
              <a:rPr lang="ru-RU" sz="1200" dirty="0" smtClean="0"/>
              <a:t> - </a:t>
            </a:r>
            <a:r>
              <a:rPr lang="ru-RU" sz="1200" dirty="0" err="1" smtClean="0"/>
              <a:t>А.пушкин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de-DE" sz="1200" dirty="0" smtClean="0">
                <a:hlinkClick r:id="rId18"/>
              </a:rPr>
              <a:t>http://s009.radikal.ru/i310/1011/64/a680bbda1226.jpg</a:t>
            </a:r>
            <a:r>
              <a:rPr lang="ru-RU" sz="1200" dirty="0" smtClean="0"/>
              <a:t>  - </a:t>
            </a:r>
            <a:r>
              <a:rPr lang="ru-RU" sz="1200" dirty="0" err="1" smtClean="0"/>
              <a:t>царскосельская</a:t>
            </a:r>
            <a:r>
              <a:rPr lang="ru-RU" sz="1200" dirty="0" smtClean="0"/>
              <a:t> статуя</a:t>
            </a:r>
          </a:p>
          <a:p>
            <a:r>
              <a:rPr lang="de-DE" sz="1200" dirty="0" smtClean="0">
                <a:hlinkClick r:id="rId19"/>
              </a:rPr>
              <a:t>http://pompei-hotels.com/travel-and-architecture-design/Girl-With-A-Broken-Jug-in-The-Gardens-of-the-Catherine-Palace.jpg</a:t>
            </a:r>
            <a:r>
              <a:rPr lang="ru-RU" sz="1200" dirty="0" smtClean="0"/>
              <a:t>  - </a:t>
            </a:r>
            <a:r>
              <a:rPr lang="ru-RU" sz="1200" dirty="0" err="1" smtClean="0"/>
              <a:t>царскосельская</a:t>
            </a:r>
            <a:r>
              <a:rPr lang="ru-RU" sz="1200" dirty="0" smtClean="0"/>
              <a:t> статуя</a:t>
            </a:r>
          </a:p>
          <a:p>
            <a:r>
              <a:rPr lang="de-DE" sz="1200" dirty="0" smtClean="0">
                <a:hlinkClick r:id="rId20"/>
              </a:rPr>
              <a:t>http://img-fotki.yandex.ru/get/3307/rogergood.0/0_15869_d2e76cf8_XL.jpg</a:t>
            </a:r>
            <a:r>
              <a:rPr lang="ru-RU" sz="1200" dirty="0" smtClean="0"/>
              <a:t>- юноша, играющий в бабки</a:t>
            </a:r>
          </a:p>
          <a:p>
            <a:r>
              <a:rPr lang="de-DE" sz="1200" dirty="0" smtClean="0">
                <a:hlinkClick r:id="rId21"/>
              </a:rPr>
              <a:t>http://img-c.photosight.ru/9a4/4088711_large.jpeg</a:t>
            </a:r>
            <a:r>
              <a:rPr lang="ru-RU" sz="1200" dirty="0" smtClean="0"/>
              <a:t>  - скульптуры</a:t>
            </a:r>
          </a:p>
          <a:p>
            <a:r>
              <a:rPr lang="de-DE" sz="1200" dirty="0" smtClean="0">
                <a:hlinkClick r:id="rId22"/>
              </a:rPr>
              <a:t>http://otvet.imgsmail.ru/download/95093746_6ce767efb00068cff2f98826ffa2d2b7_800.jpg</a:t>
            </a:r>
            <a:r>
              <a:rPr lang="ru-RU" sz="1200" dirty="0" smtClean="0"/>
              <a:t> - Маковский «Игра в бабки»</a:t>
            </a:r>
          </a:p>
          <a:p>
            <a:r>
              <a:rPr lang="de-DE" sz="1200" dirty="0" smtClean="0">
                <a:hlinkClick r:id="rId23"/>
              </a:rPr>
              <a:t>http://photo.7ya.ru/ph/2006/2/14/1139932701546.jpg</a:t>
            </a:r>
            <a:r>
              <a:rPr lang="ru-RU" sz="1200" dirty="0" smtClean="0"/>
              <a:t> - бабки</a:t>
            </a:r>
          </a:p>
          <a:p>
            <a:r>
              <a:rPr lang="de-DE" sz="1200" dirty="0" smtClean="0">
                <a:hlinkClick r:id="rId24"/>
              </a:rPr>
              <a:t>http://www.avtoradio.ru/vardata/modules/lenta/images/200000/193156_2_1338959784.jpg</a:t>
            </a:r>
            <a:r>
              <a:rPr lang="ru-RU" sz="1200" dirty="0" smtClean="0">
                <a:hlinkClick r:id="rId24"/>
              </a:rPr>
              <a:t> -</a:t>
            </a:r>
            <a:r>
              <a:rPr lang="ru-RU" sz="1200" dirty="0" smtClean="0"/>
              <a:t>     профиль А.С.Пушкина</a:t>
            </a:r>
          </a:p>
          <a:p>
            <a:r>
              <a:rPr lang="de-DE" sz="1200" dirty="0" smtClean="0">
                <a:hlinkClick r:id="rId25"/>
              </a:rPr>
              <a:t>http://userdocs.ru/pars_docs/refs/15/14228/14228_html_m2351eed.png</a:t>
            </a:r>
            <a:r>
              <a:rPr lang="de-DE" sz="1200" dirty="0" smtClean="0"/>
              <a:t> </a:t>
            </a:r>
            <a:r>
              <a:rPr lang="ru-RU" sz="1200" dirty="0" smtClean="0"/>
              <a:t> -профиль А.С.Пушкина</a:t>
            </a:r>
          </a:p>
          <a:p>
            <a:r>
              <a:rPr lang="de-DE" sz="1200" dirty="0" smtClean="0">
                <a:hlinkClick r:id="rId26"/>
              </a:rPr>
              <a:t>http://potolki27.ru/img/upload/big/12895246601289524660,8341.jpg</a:t>
            </a:r>
            <a:r>
              <a:rPr lang="ru-RU" sz="1200" dirty="0" smtClean="0"/>
              <a:t> – виньетки</a:t>
            </a:r>
          </a:p>
          <a:p>
            <a:r>
              <a:rPr lang="de-DE" sz="1200" dirty="0" smtClean="0">
                <a:hlinkClick r:id="rId27"/>
              </a:rPr>
              <a:t>http://www.intaliadv.ru/sites/intaliadv.ru/files/uzor_87.jpg</a:t>
            </a:r>
            <a:r>
              <a:rPr lang="ru-RU" sz="1200" dirty="0" smtClean="0"/>
              <a:t> -  виньетка</a:t>
            </a:r>
          </a:p>
          <a:p>
            <a:r>
              <a:rPr lang="de-DE" sz="1200" dirty="0" smtClean="0">
                <a:hlinkClick r:id="rId28"/>
              </a:rPr>
              <a:t>https://im0-tub-ru.yandex.net/i?id=65350b151bc484b59e146f7cbdcaf0f9&amp;n=33&amp;h=170</a:t>
            </a:r>
            <a:r>
              <a:rPr lang="ru-RU" sz="1200" dirty="0" smtClean="0"/>
              <a:t> -  виньетки розы</a:t>
            </a:r>
          </a:p>
          <a:p>
            <a:r>
              <a:rPr lang="de-DE" sz="1200" dirty="0" smtClean="0">
                <a:hlinkClick r:id="rId29"/>
              </a:rPr>
              <a:t>http://static.wixstatic.com/media/d0e0c3_21724600e0094ff2bca520f18b9a9389.jpg_srz_389_485_85_22_0.50_1.20_0.00_jpg_srz</a:t>
            </a:r>
            <a:r>
              <a:rPr lang="ru-RU" sz="1200" dirty="0" smtClean="0"/>
              <a:t> -   виньетка</a:t>
            </a:r>
          </a:p>
          <a:p>
            <a:r>
              <a:rPr lang="de-DE" sz="1200" dirty="0" smtClean="0">
                <a:hlinkClick r:id="rId30"/>
              </a:rPr>
              <a:t>https://im0-tub-ru.yandex.net/i?id=5e212c535dc61fe261cdd66380e5e2e6&amp;n=33&amp;h=170</a:t>
            </a:r>
            <a:r>
              <a:rPr lang="ru-RU" sz="1200" dirty="0" smtClean="0"/>
              <a:t> – виньетка</a:t>
            </a:r>
          </a:p>
          <a:p>
            <a:r>
              <a:rPr lang="de-DE" sz="1200" dirty="0" smtClean="0">
                <a:hlinkClick r:id="rId31"/>
              </a:rPr>
              <a:t>https://im3-tub-ru.yandex.net/i?id=3183ce21a9d5a7dc4d63a6bcf7f84c05&amp;n=33&amp;h=170</a:t>
            </a:r>
            <a:r>
              <a:rPr lang="ru-RU" sz="1200" dirty="0" smtClean="0"/>
              <a:t> -  виньетка</a:t>
            </a:r>
          </a:p>
          <a:p>
            <a:r>
              <a:rPr lang="de-DE" sz="1200" dirty="0" smtClean="0">
                <a:hlinkClick r:id="rId32"/>
              </a:rPr>
              <a:t>http://www.tvoyakniga.ru/images/forum_uploads/2387110_201411120053.jpg</a:t>
            </a:r>
            <a:r>
              <a:rPr lang="ru-RU" sz="1200" dirty="0" smtClean="0"/>
              <a:t>  - перо, свеча, бумага</a:t>
            </a:r>
          </a:p>
          <a:p>
            <a:r>
              <a:rPr lang="ru-RU" sz="1200" u="sng" dirty="0" smtClean="0">
                <a:latin typeface="Arial Narrow" pitchFamily="34" charset="0"/>
                <a:hlinkClick r:id="rId3"/>
              </a:rPr>
              <a:t> 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http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://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img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-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fotki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yandex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.</a:t>
            </a:r>
            <a:r>
              <a:rPr lang="en-US" sz="1200" u="sng" dirty="0" err="1" smtClean="0">
                <a:latin typeface="Arial Narrow" pitchFamily="34" charset="0"/>
                <a:hlinkClick r:id="rId3"/>
              </a:rPr>
              <a:t>ru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/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get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/5113/103281892.8/0_7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bf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98_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b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5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e</a:t>
            </a:r>
            <a:r>
              <a:rPr lang="ru-RU" sz="1200" u="sng" dirty="0" smtClean="0">
                <a:latin typeface="Arial Narrow" pitchFamily="34" charset="0"/>
                <a:hlinkClick r:id="rId3"/>
              </a:rPr>
              <a:t>02289_</a:t>
            </a:r>
            <a:r>
              <a:rPr lang="en-US" sz="1200" u="sng" dirty="0" smtClean="0">
                <a:latin typeface="Arial Narrow" pitchFamily="34" charset="0"/>
                <a:hlinkClick r:id="rId3"/>
              </a:rPr>
              <a:t>XL</a:t>
            </a:r>
            <a:r>
              <a:rPr lang="ru-RU" sz="1200" dirty="0" smtClean="0">
                <a:latin typeface="Arial Narrow" pitchFamily="34" charset="0"/>
              </a:rPr>
              <a:t>   - рукопись А.С.Пушкина</a:t>
            </a:r>
          </a:p>
          <a:p>
            <a:r>
              <a:rPr lang="de-DE" sz="1200" dirty="0" smtClean="0">
                <a:latin typeface="Arial Narrow" pitchFamily="34" charset="0"/>
                <a:hlinkClick r:id="rId33"/>
              </a:rPr>
              <a:t>http://im4.kommersant.ru/Issues.photo/WEEKEND/2013/031/KMO_116350_03293_1_t210.jpg</a:t>
            </a:r>
            <a:r>
              <a:rPr lang="ru-RU" sz="1200" dirty="0" smtClean="0">
                <a:latin typeface="Arial Narrow" pitchFamily="34" charset="0"/>
              </a:rPr>
              <a:t> = альбом 19 века</a:t>
            </a:r>
          </a:p>
          <a:p>
            <a:r>
              <a:rPr lang="de-DE" sz="1200" dirty="0" smtClean="0">
                <a:hlinkClick r:id="rId34"/>
              </a:rPr>
              <a:t>http://raidotur.nethouse.ru/static/img/0000/0002/9303/29303734.2tywjqaj2o.jpg</a:t>
            </a:r>
            <a:r>
              <a:rPr lang="ru-RU" sz="1200" dirty="0" smtClean="0"/>
              <a:t> - Болдино</a:t>
            </a:r>
          </a:p>
          <a:p>
            <a:r>
              <a:rPr lang="de-DE" sz="1200" dirty="0" smtClean="0">
                <a:hlinkClick r:id="rId35"/>
              </a:rPr>
              <a:t>http://rpp.nashaucheba.ru/pars_docs/refs/23/22061/img1.jpg</a:t>
            </a:r>
            <a:r>
              <a:rPr lang="ru-RU" sz="1200" dirty="0" smtClean="0"/>
              <a:t> - Болдино</a:t>
            </a:r>
          </a:p>
          <a:p>
            <a:r>
              <a:rPr lang="de-DE" sz="1200" dirty="0" smtClean="0">
                <a:hlinkClick r:id="rId36"/>
              </a:rPr>
              <a:t>http://pda.fedpress.ru/sites/fedpress/files/dedkov/news/930b8b6d55.jpg</a:t>
            </a:r>
            <a:r>
              <a:rPr lang="ru-RU" sz="1200" dirty="0" smtClean="0"/>
              <a:t> </a:t>
            </a:r>
            <a:r>
              <a:rPr lang="ru-RU" sz="1200" dirty="0" err="1" smtClean="0"/>
              <a:t>_Болдино</a:t>
            </a:r>
            <a:endParaRPr lang="ru-RU" sz="1200" dirty="0" smtClean="0"/>
          </a:p>
          <a:p>
            <a:r>
              <a:rPr lang="de-DE" sz="1200" dirty="0" smtClean="0">
                <a:hlinkClick r:id="rId37"/>
              </a:rPr>
              <a:t>http://diveevo-today.ru/wp-content/uploads/2015/06/%D0%9F%D1%83%D1%88%D0%BA%D0%B8%D0%BD.jpg</a:t>
            </a:r>
            <a:r>
              <a:rPr lang="ru-RU" sz="1200" dirty="0" smtClean="0"/>
              <a:t> – А.Пушкин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id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7"/>
          <p:cNvGrpSpPr/>
          <p:nvPr/>
        </p:nvGrpSpPr>
        <p:grpSpPr>
          <a:xfrm>
            <a:off x="4929190" y="928670"/>
            <a:ext cx="3929090" cy="4929222"/>
            <a:chOff x="-3929122" y="1000108"/>
            <a:chExt cx="3571900" cy="4786346"/>
          </a:xfrm>
        </p:grpSpPr>
        <p:pic>
          <p:nvPicPr>
            <p:cNvPr id="2050" name="Picture 2" descr="C:\Users\Rider\Desktop\1-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929122" y="1000108"/>
              <a:ext cx="3571875" cy="4786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-3929122" y="5214950"/>
              <a:ext cx="3571900" cy="5715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НАТРОВОЙ  </a:t>
              </a:r>
            </a:p>
            <a:p>
              <a:pPr algn="ctr"/>
              <a:r>
                <a:rPr lang="ru-RU" b="1" dirty="0" smtClean="0"/>
                <a:t>АНДРЕЙ КОНСТАНТИНОВИЧ</a:t>
              </a:r>
              <a:endParaRPr lang="ru-RU" b="1" dirty="0"/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142844" y="928670"/>
            <a:ext cx="4429156" cy="4929222"/>
            <a:chOff x="10001288" y="857232"/>
            <a:chExt cx="5143536" cy="4717970"/>
          </a:xfrm>
        </p:grpSpPr>
        <p:pic>
          <p:nvPicPr>
            <p:cNvPr id="2051" name="Picture 3" descr="C:\Users\Rider\Desktop\thumb_8704_chronicle_list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11428" y="857232"/>
              <a:ext cx="5133396" cy="4714908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10001288" y="5028191"/>
              <a:ext cx="5143536" cy="54701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              СУМАРОКОВ </a:t>
              </a:r>
            </a:p>
            <a:p>
              <a:pPr algn="ctr"/>
              <a:r>
                <a:rPr lang="ru-RU" b="1" dirty="0" smtClean="0"/>
                <a:t> АЛЕКСАНДР ПЕТРОВИЧ</a:t>
              </a:r>
              <a:endParaRPr lang="ru-RU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d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8"/>
          <p:cNvGrpSpPr/>
          <p:nvPr/>
        </p:nvGrpSpPr>
        <p:grpSpPr>
          <a:xfrm>
            <a:off x="2000232" y="0"/>
            <a:ext cx="4643470" cy="6858000"/>
            <a:chOff x="2000232" y="0"/>
            <a:chExt cx="4643470" cy="6858000"/>
          </a:xfrm>
        </p:grpSpPr>
        <p:pic>
          <p:nvPicPr>
            <p:cNvPr id="1026" name="Picture 2" descr="C:\Users\Rider\Desktop\1321803143_varnek-aleksandr-grigorevich-portret-prezidenta-akademii-hudozhestv-alekseya-nikolaevicha-olenin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0232" y="0"/>
              <a:ext cx="4643470" cy="6113261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2000232" y="6072206"/>
              <a:ext cx="4643470" cy="7857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1670" y="6215082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         ОЛЕНИН АЛЕКСЕЙ НИКОЛАЕВИЧ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id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4"/>
          <p:cNvGrpSpPr/>
          <p:nvPr/>
        </p:nvGrpSpPr>
        <p:grpSpPr>
          <a:xfrm>
            <a:off x="1857356" y="0"/>
            <a:ext cx="5572164" cy="6929486"/>
            <a:chOff x="-6786642" y="1857364"/>
            <a:chExt cx="5572164" cy="6929486"/>
          </a:xfrm>
        </p:grpSpPr>
        <p:pic>
          <p:nvPicPr>
            <p:cNvPr id="6" name="Picture 3" descr="C:\Users\Rider\Desktop\Derzhavin_by_Borovikovsky_(1811,_Pushkin_museum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786642" y="1857364"/>
              <a:ext cx="5572164" cy="6895196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-6786642" y="7929594"/>
              <a:ext cx="5572164" cy="8572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Державин Гавриил Романович</a:t>
              </a:r>
              <a:endParaRPr lang="ru-RU" b="1" dirty="0"/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1857356" y="0"/>
            <a:ext cx="5572164" cy="6858000"/>
            <a:chOff x="2071670" y="-8143980"/>
            <a:chExt cx="5572164" cy="6858000"/>
          </a:xfrm>
        </p:grpSpPr>
        <p:pic>
          <p:nvPicPr>
            <p:cNvPr id="9" name="Picture 5" descr="C:\Users\Rider\Desktop\Eggink-Portrait_of_Ivan_Krylov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-8143980"/>
              <a:ext cx="5572164" cy="6858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2071670" y="-2214626"/>
              <a:ext cx="5572164" cy="9286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Иван Андреевич Крылов</a:t>
              </a:r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857356" y="0"/>
            <a:ext cx="5643602" cy="6858048"/>
            <a:chOff x="5143504" y="2428868"/>
            <a:chExt cx="5643602" cy="6858048"/>
          </a:xfrm>
        </p:grpSpPr>
        <p:pic>
          <p:nvPicPr>
            <p:cNvPr id="12" name="Picture 4" descr="C:\Users\Rider\Desktop\oxpdbzobi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4" y="2428868"/>
              <a:ext cx="5643602" cy="68580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143504" y="8358222"/>
              <a:ext cx="5643602" cy="9286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Александр Николаевич Карамзин</a:t>
              </a:r>
            </a:p>
          </p:txBody>
        </p:sp>
      </p:grpSp>
      <p:grpSp>
        <p:nvGrpSpPr>
          <p:cNvPr id="11" name="Группа 13"/>
          <p:cNvGrpSpPr/>
          <p:nvPr/>
        </p:nvGrpSpPr>
        <p:grpSpPr>
          <a:xfrm>
            <a:off x="1857356" y="0"/>
            <a:ext cx="5643602" cy="6858000"/>
            <a:chOff x="1000100" y="6858000"/>
            <a:chExt cx="5572164" cy="7143824"/>
          </a:xfrm>
        </p:grpSpPr>
        <p:pic>
          <p:nvPicPr>
            <p:cNvPr id="15" name="Picture 9" descr="C:\Users\Rider\Desktop\hqdefaul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0100" y="6858000"/>
              <a:ext cx="5572164" cy="685800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1000100" y="13144568"/>
              <a:ext cx="5572164" cy="8572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Михаил Иванович Глинка</a:t>
              </a:r>
              <a:endParaRPr lang="ru-RU" b="1" dirty="0"/>
            </a:p>
          </p:txBody>
        </p:sp>
      </p:grpSp>
      <p:grpSp>
        <p:nvGrpSpPr>
          <p:cNvPr id="14" name="Группа 16"/>
          <p:cNvGrpSpPr/>
          <p:nvPr/>
        </p:nvGrpSpPr>
        <p:grpSpPr>
          <a:xfrm>
            <a:off x="1857356" y="0"/>
            <a:ext cx="5715040" cy="6858000"/>
            <a:chOff x="-786189" y="-7286724"/>
            <a:chExt cx="5572164" cy="6858000"/>
          </a:xfrm>
        </p:grpSpPr>
        <p:pic>
          <p:nvPicPr>
            <p:cNvPr id="18" name="Picture 6" descr="C:\Users\Rider\Desktop\891f3d1a8850910b06b8430bb355ac3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786189" y="-7286724"/>
              <a:ext cx="5552116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-786189" y="-1428856"/>
              <a:ext cx="5572164" cy="10001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 Орест Адамович Кипренский</a:t>
              </a:r>
              <a:endParaRPr lang="ru-RU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der\Desktop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28"/>
          <p:cNvGrpSpPr/>
          <p:nvPr/>
        </p:nvGrpSpPr>
        <p:grpSpPr>
          <a:xfrm>
            <a:off x="0" y="285728"/>
            <a:ext cx="4572032" cy="5929354"/>
            <a:chOff x="-8358278" y="-4071990"/>
            <a:chExt cx="5643602" cy="6858072"/>
          </a:xfrm>
        </p:grpSpPr>
        <p:pic>
          <p:nvPicPr>
            <p:cNvPr id="4108" name="Picture 12" descr="C:\Users\Rider\Desktop\grafika33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358278" y="-4071990"/>
              <a:ext cx="5643602" cy="6858000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-8358278" y="1959808"/>
              <a:ext cx="5643602" cy="826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 </a:t>
              </a:r>
              <a:r>
                <a:rPr lang="ru-RU" dirty="0" smtClean="0"/>
                <a:t>СОФЬЯ ПОНОМАРЁВА</a:t>
              </a:r>
              <a:endParaRPr lang="ru-RU" b="1" dirty="0"/>
            </a:p>
          </p:txBody>
        </p:sp>
      </p:grpSp>
      <p:grpSp>
        <p:nvGrpSpPr>
          <p:cNvPr id="3" name="Группа 29"/>
          <p:cNvGrpSpPr/>
          <p:nvPr/>
        </p:nvGrpSpPr>
        <p:grpSpPr>
          <a:xfrm>
            <a:off x="4571968" y="285728"/>
            <a:ext cx="4572032" cy="5929354"/>
            <a:chOff x="-2786114" y="-7000924"/>
            <a:chExt cx="5643602" cy="6941634"/>
          </a:xfrm>
        </p:grpSpPr>
        <p:pic>
          <p:nvPicPr>
            <p:cNvPr id="4099" name="Picture 3" descr="C:\Users\Rider\Desktop\107573119_large_IMG_032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786114" y="-7000924"/>
              <a:ext cx="5643602" cy="68580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-2786114" y="-895631"/>
              <a:ext cx="5643602" cy="8363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АЛЕКСАНДРА ГРИГОРЬЕВНА ЛАВАЛЬ</a:t>
              </a:r>
              <a:endParaRPr lang="ru-RU" b="1" dirty="0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285728"/>
            <a:ext cx="4572032" cy="5929354"/>
            <a:chOff x="1285852" y="8801735"/>
            <a:chExt cx="2544740" cy="3395992"/>
          </a:xfrm>
        </p:grpSpPr>
        <p:pic>
          <p:nvPicPr>
            <p:cNvPr id="4110" name="Picture 14" descr="C:\Users\Rider\Desktop\item_886_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8801735"/>
              <a:ext cx="2517776" cy="3371849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1285852" y="11788571"/>
              <a:ext cx="2544740" cy="4091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СОФЬЯ НИКОЛАЕВНА КАРАМЗИНА</a:t>
              </a:r>
              <a:endParaRPr lang="ru-RU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id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Rider\Desktop\x_658545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55721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Rider\Desktop\c2t5n89p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0"/>
            <a:ext cx="5432079" cy="6858000"/>
          </a:xfrm>
          <a:prstGeom prst="rect">
            <a:avLst/>
          </a:prstGeom>
          <a:noFill/>
        </p:spPr>
      </p:pic>
      <p:pic>
        <p:nvPicPr>
          <p:cNvPr id="21506" name="Picture 2" descr="C:\Users\Rider\Desktop\d0d192a9b2eb84f7907685740b13c7f7bc5f6c135861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429396"/>
            <a:ext cx="357158" cy="428604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/>
          <a:lstStyle/>
          <a:p>
            <a:r>
              <a:rPr lang="ru-RU" b="1" dirty="0" err="1" smtClean="0"/>
              <a:t>Царскосельская</a:t>
            </a:r>
            <a:r>
              <a:rPr lang="ru-RU" dirty="0" smtClean="0"/>
              <a:t> </a:t>
            </a:r>
            <a:r>
              <a:rPr lang="ru-RU" b="1" dirty="0" smtClean="0"/>
              <a:t>статуя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468"/>
            <a:ext cx="9753600" cy="59295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dirty="0" smtClean="0"/>
              <a:t>   </a:t>
            </a:r>
            <a:r>
              <a:rPr lang="ru-RU" sz="3600" dirty="0" smtClean="0"/>
              <a:t>Урну с водой уронив, об утёс её дева </a:t>
            </a:r>
          </a:p>
          <a:p>
            <a:pPr>
              <a:buNone/>
            </a:pPr>
            <a:r>
              <a:rPr lang="ru-RU" sz="3600" dirty="0" smtClean="0"/>
              <a:t>    разбила.</a:t>
            </a:r>
            <a:br>
              <a:rPr lang="ru-RU" sz="3600" dirty="0" smtClean="0"/>
            </a:br>
            <a:r>
              <a:rPr lang="ru-RU" sz="3600" dirty="0" smtClean="0"/>
              <a:t>‎Дева печально сидит, праздный держа черепок.</a:t>
            </a:r>
            <a:br>
              <a:rPr lang="ru-RU" sz="3600" dirty="0" smtClean="0"/>
            </a:br>
            <a:r>
              <a:rPr lang="ru-RU" sz="3600" dirty="0" smtClean="0"/>
              <a:t>Чудо! не сякнет вода, изливаясь из урны разбитой;</a:t>
            </a:r>
            <a:br>
              <a:rPr lang="ru-RU" sz="3600" dirty="0" smtClean="0"/>
            </a:br>
            <a:r>
              <a:rPr lang="ru-RU" sz="3600" dirty="0" smtClean="0"/>
              <a:t>‎Дева, над вечной струёй, вечно печальна сидит.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685800"/>
            <a:ext cx="4575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3114" y="685800"/>
            <a:ext cx="34398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390</Words>
  <Application>Microsoft Office PowerPoint</Application>
  <PresentationFormat>Экран (4:3)</PresentationFormat>
  <Paragraphs>76</Paragraphs>
  <Slides>19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Царскосельская статуя</vt:lpstr>
      <vt:lpstr>Слайд 9</vt:lpstr>
      <vt:lpstr>На статую играющего в бабки</vt:lpstr>
      <vt:lpstr>Слайд 11</vt:lpstr>
      <vt:lpstr>Слайд 12</vt:lpstr>
      <vt:lpstr>Слайд 13</vt:lpstr>
      <vt:lpstr>Альбомы барышень 19 века</vt:lpstr>
      <vt:lpstr>Слайд 15</vt:lpstr>
      <vt:lpstr>Играем в буриме</vt:lpstr>
      <vt:lpstr>Слайд 17</vt:lpstr>
      <vt:lpstr>Слайд 18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544</cp:revision>
  <dcterms:modified xsi:type="dcterms:W3CDTF">2016-01-11T20:50:40Z</dcterms:modified>
</cp:coreProperties>
</file>