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22.09.15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79463" y="2193173"/>
            <a:ext cx="7583488" cy="1129146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HOLIDAYS ARE OVER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3942715"/>
            <a:ext cx="4248727" cy="256441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999" y="3495964"/>
            <a:ext cx="4121727" cy="3089126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545" y="144318"/>
            <a:ext cx="2210955" cy="22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3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3" y="819727"/>
            <a:ext cx="7408862" cy="55418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Summer brings us nice warm sun </a:t>
            </a:r>
            <a:endParaRPr lang="ru-RU" sz="3200" b="1" dirty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For swimming, fishing, and lots of fun; </a:t>
            </a:r>
            <a:endParaRPr lang="ru-RU" sz="3200" b="1" dirty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For finding seashells in the sand; </a:t>
            </a:r>
            <a:endParaRPr lang="ru-RU" sz="3200" b="1" dirty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For sunbathing to get a tan; </a:t>
            </a:r>
            <a:endParaRPr lang="ru-RU" sz="3200" b="1" dirty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To do all these things and more </a:t>
            </a:r>
            <a:endParaRPr lang="ru-RU" sz="3200" b="1" dirty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At the beach and at the seashore. </a:t>
            </a:r>
            <a:endParaRPr lang="ru-RU" sz="3200" b="1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2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6788" y="1103745"/>
            <a:ext cx="3529584" cy="5061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ran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swam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went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met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read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was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saw</a:t>
            </a:r>
            <a:endParaRPr lang="ru-RU" sz="3200" b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03746"/>
            <a:ext cx="3529584" cy="4288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watched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visited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cs typeface="Times New Roman"/>
              </a:rPr>
              <a:t>played</a:t>
            </a:r>
            <a:endParaRPr lang="ru-RU" sz="3200" b="1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449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076444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0000"/>
                </a:solidFill>
              </a:rPr>
              <a:t>Dictation</a:t>
            </a:r>
            <a:endParaRPr lang="ru-RU" sz="3200" b="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5675" y="1604818"/>
            <a:ext cx="7232650" cy="428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Last summer was very nice. Tom went to his country house near London. </a:t>
            </a:r>
            <a:endParaRPr lang="ru-RU" sz="3200" b="1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He went there with his parents. He did a lot: ran, swam in the river and helped about the house.</a:t>
            </a:r>
            <a:endParaRPr lang="ru-RU" sz="3200" b="1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1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о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Лето.thmx</Template>
  <TotalTime>24</TotalTime>
  <Words>98</Words>
  <Application>Microsoft Macintosh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Лето</vt:lpstr>
      <vt:lpstr>HOLIDAYS ARE OVER</vt:lpstr>
      <vt:lpstr>Презентация PowerPoint</vt:lpstr>
      <vt:lpstr>Презентация PowerPoint</vt:lpstr>
      <vt:lpstr>Dictation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HOLIDAYS ARE OVER</dc:title>
  <dc:creator>Елена Малина</dc:creator>
  <cp:lastModifiedBy>Елена Малина</cp:lastModifiedBy>
  <cp:revision>3</cp:revision>
  <dcterms:created xsi:type="dcterms:W3CDTF">2015-09-22T17:08:14Z</dcterms:created>
  <dcterms:modified xsi:type="dcterms:W3CDTF">2015-09-22T17:32:36Z</dcterms:modified>
</cp:coreProperties>
</file>