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if.ru/vremya-istorii/gm-Russia/rus-vremya-ot-2/1941-1945-Russia-VOV-02.htm" TargetMode="External"/><Relationship Id="rId2" Type="http://schemas.openxmlformats.org/officeDocument/2006/relationships/hyperlink" Target="http://www.rusif.ru/vremya-istorii/gm-Russia/rus-vremya-ot-2/1941-1945-Russia-VOV-01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rusif.ru/vremya-istorii/gm-Russia/rus-vremya-ot-2/1941-1945-Russia-VOV-04-internet.htm" TargetMode="External"/><Relationship Id="rId5" Type="http://schemas.openxmlformats.org/officeDocument/2006/relationships/hyperlink" Target="http://www.rusif.ru/vremya-istorii/gm-Russia/rus-vremya-ot-2/1941-1945-Russia-VOV-03-map.htm" TargetMode="External"/><Relationship Id="rId4" Type="http://schemas.openxmlformats.org/officeDocument/2006/relationships/hyperlink" Target="http://www.rusif.ru/vremya-istorii/gm-Russia/rus-vremya-ot-2/1941-1945-Russia-VOV-03-bse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400600"/>
          </a:xfrm>
        </p:spPr>
        <p:txBody>
          <a:bodyPr>
            <a:normAutofit/>
          </a:bodyPr>
          <a:lstStyle/>
          <a:p>
            <a:pPr algn="ctr" fontAlgn="base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Великая Отечественная война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 в цифрах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b="1" i="1" dirty="0" smtClean="0">
                <a:solidFill>
                  <a:srgbClr val="FF0000"/>
                </a:solidFill>
              </a:rPr>
              <a:t>Забыть не имеем права!</a:t>
            </a: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>Знать и помнить!</a:t>
            </a:r>
            <a:r>
              <a:rPr lang="ru-RU" sz="7200" dirty="0" smtClean="0">
                <a:solidFill>
                  <a:srgbClr val="FF0000"/>
                </a:solidFill>
              </a:rPr>
              <a:t/>
            </a:r>
            <a:br>
              <a:rPr lang="ru-RU" sz="7200" dirty="0" smtClean="0">
                <a:solidFill>
                  <a:srgbClr val="FF0000"/>
                </a:solidFill>
              </a:rPr>
            </a:b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asternFrontWWIIcol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2594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764704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22.06.1941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2348880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1418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4941168"/>
            <a:ext cx="37575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34 476 700</a:t>
            </a:r>
            <a:r>
              <a:rPr lang="ru-RU" b="1" i="1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tat18.privet.ru/lr/0a12e0b0a151d7f5936928b5111358c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44824"/>
            <a:ext cx="6552728" cy="4752528"/>
          </a:xfrm>
          <a:prstGeom prst="rect">
            <a:avLst/>
          </a:prstGeom>
          <a:noFill/>
        </p:spPr>
      </p:pic>
      <p:pic>
        <p:nvPicPr>
          <p:cNvPr id="27652" name="Picture 4" descr="http://echo.msk.ru/files/799201.jpg?13427811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6667500" cy="3960441"/>
          </a:xfrm>
          <a:prstGeom prst="rect">
            <a:avLst/>
          </a:prstGeom>
          <a:noFill/>
        </p:spPr>
      </p:pic>
      <p:pic>
        <p:nvPicPr>
          <p:cNvPr id="27654" name="Picture 6" descr="http://topwar.ru/uploads/posts/2011-01/1296110501_11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60648"/>
            <a:ext cx="2664296" cy="3342556"/>
          </a:xfrm>
          <a:prstGeom prst="rect">
            <a:avLst/>
          </a:prstGeom>
          <a:noFill/>
        </p:spPr>
      </p:pic>
      <p:pic>
        <p:nvPicPr>
          <p:cNvPr id="27656" name="Picture 8" descr="Картинки по запросу блокада ленинград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77072"/>
            <a:ext cx="3312368" cy="25202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51720" y="6237312"/>
            <a:ext cx="144016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4725144"/>
            <a:ext cx="39208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27 600 000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476672"/>
            <a:ext cx="37539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13 700 000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cdn1.img22.ria.ru/images/99152/60/991526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715000" cy="3238501"/>
          </a:xfrm>
          <a:prstGeom prst="rect">
            <a:avLst/>
          </a:prstGeom>
          <a:noFill/>
        </p:spPr>
      </p:pic>
      <p:sp>
        <p:nvSpPr>
          <p:cNvPr id="28676" name="AutoShape 4" descr="Картинки по запросу разрушенные города во время в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Картинки по запросу разрушенные города во время в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0" name="AutoShape 8" descr="Картинки по запросу разрушенные города во время в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2" name="Picture 10" descr="http://img-fotki.yandex.ru/get/6111/141128800.5a/0_64cec_e1e9bc79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5760640" cy="2778594"/>
          </a:xfrm>
          <a:prstGeom prst="rect">
            <a:avLst/>
          </a:prstGeom>
          <a:noFill/>
        </p:spPr>
      </p:pic>
      <p:pic>
        <p:nvPicPr>
          <p:cNvPr id="28684" name="Picture 12" descr="http://www.gid-spb.ru/images/uploads/petergof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49016"/>
            <a:ext cx="5760640" cy="3099465"/>
          </a:xfrm>
          <a:prstGeom prst="rect">
            <a:avLst/>
          </a:prstGeom>
          <a:noFill/>
        </p:spPr>
      </p:pic>
      <p:pic>
        <p:nvPicPr>
          <p:cNvPr id="28686" name="Picture 14" descr="http://img-fotki.yandex.ru/get/6313/44488476.c/0_7d725_5bf3b169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996952"/>
            <a:ext cx="4536504" cy="3651886"/>
          </a:xfrm>
          <a:prstGeom prst="rect">
            <a:avLst/>
          </a:prstGeom>
          <a:noFill/>
        </p:spPr>
      </p:pic>
      <p:pic>
        <p:nvPicPr>
          <p:cNvPr id="28688" name="Picture 16" descr="http://www.belber.ru/images/vov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8083" y="260649"/>
            <a:ext cx="4382200" cy="288032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43808" y="476672"/>
            <a:ext cx="1553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1710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6216" y="3284984"/>
            <a:ext cx="23171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70000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8224" y="404664"/>
            <a:ext cx="22451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32000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5445224"/>
            <a:ext cx="57999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128 000 000 000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3-tub-ru.yandex.net/i?id=536737524-30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5"/>
            <a:ext cx="3672408" cy="4680021"/>
          </a:xfrm>
          <a:prstGeom prst="rect">
            <a:avLst/>
          </a:prstGeom>
          <a:noFill/>
        </p:spPr>
      </p:pic>
      <p:pic>
        <p:nvPicPr>
          <p:cNvPr id="18436" name="Picture 4" descr="http://im2-tub-ru.yandex.net/i?id=211140581-52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102" y="1844824"/>
            <a:ext cx="4924378" cy="46085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452320" y="5373216"/>
            <a:ext cx="12104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60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871</a:t>
            </a:r>
            <a:endParaRPr lang="ru-RU" sz="6000" b="1" spc="-10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88640"/>
            <a:ext cx="4283968" cy="290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92080" y="188640"/>
            <a:ext cx="11860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125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http://im0-tub-ru.yandex.net/i?id=145336873-15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4392488" cy="25202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27584" y="2492896"/>
            <a:ext cx="73837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08.09.1941-27.01.1944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peremeny.ru/UserFiles/Image/kantor/pobe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628125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332656"/>
            <a:ext cx="58610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09.05.1945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71600" y="1196752"/>
          <a:ext cx="7488832" cy="3456384"/>
        </p:xfrm>
        <a:graphic>
          <a:graphicData uri="http://schemas.openxmlformats.org/drawingml/2006/table">
            <a:tbl>
              <a:tblPr/>
              <a:tblGrid>
                <a:gridCol w="7488832"/>
              </a:tblGrid>
              <a:tr h="69863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00"/>
                          </a:solidFill>
                        </a:rPr>
                        <a:t>Материалы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</a:rPr>
                        <a:t>по теме на ресурсе:</a:t>
                      </a:r>
                      <a:endParaRPr lang="ru-RU" sz="2400" dirty="0">
                        <a:solidFill>
                          <a:srgbClr val="000000"/>
                        </a:solidFill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2757752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latin typeface="Arial"/>
                        </a:rPr>
                        <a:t>•   </a:t>
                      </a:r>
                      <a:r>
                        <a:rPr lang="ru-RU" sz="2000" u="none" strike="noStrike" dirty="0">
                          <a:solidFill>
                            <a:srgbClr val="000000"/>
                          </a:solidFill>
                          <a:latin typeface="Arial"/>
                          <a:hlinkClick r:id="rId2"/>
                        </a:rPr>
                        <a:t>Великая Отечественная в цифрах и фактах...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</a:rPr>
                        <a:t>•   </a:t>
                      </a:r>
                      <a:r>
                        <a:rPr lang="ru-RU" sz="2000" u="none" strike="noStrike" dirty="0">
                          <a:solidFill>
                            <a:srgbClr val="000000"/>
                          </a:solidFill>
                          <a:latin typeface="Arial"/>
                          <a:hlinkClick r:id="rId3"/>
                        </a:rPr>
                        <a:t>Хронология событий Великой Отечественной войны 1941 - 1945 гг.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</a:rPr>
                        <a:t>•   </a:t>
                      </a:r>
                      <a:r>
                        <a:rPr lang="ru-RU" sz="2000" u="none" strike="noStrike" dirty="0">
                          <a:solidFill>
                            <a:srgbClr val="000000"/>
                          </a:solidFill>
                          <a:latin typeface="Arial"/>
                          <a:hlinkClick r:id="rId4"/>
                        </a:rPr>
                        <a:t>Великая Отечественная по Большой Советской Энциклопедии (БСЭ)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</a:rPr>
                        <a:t>•   </a:t>
                      </a:r>
                      <a:r>
                        <a:rPr lang="ru-RU" sz="2000" u="none" strike="noStrike" dirty="0">
                          <a:solidFill>
                            <a:srgbClr val="000000"/>
                          </a:solidFill>
                          <a:latin typeface="Arial"/>
                          <a:hlinkClick r:id="rId5"/>
                        </a:rPr>
                        <a:t>Великая Отечественная в Картах...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•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</a:rPr>
                        <a:t>   </a:t>
                      </a:r>
                      <a:r>
                        <a:rPr lang="ru-RU" sz="2000" u="none" strike="noStrike" dirty="0" err="1">
                          <a:solidFill>
                            <a:srgbClr val="000000"/>
                          </a:solidFill>
                          <a:latin typeface="Arial"/>
                          <a:hlinkClick r:id="rId6"/>
                        </a:rPr>
                        <a:t>СпецРесурсы</a:t>
                      </a:r>
                      <a:r>
                        <a:rPr lang="ru-RU" sz="2000" u="none" strike="noStrike" dirty="0">
                          <a:solidFill>
                            <a:srgbClr val="000000"/>
                          </a:solidFill>
                          <a:latin typeface="Arial"/>
                          <a:hlinkClick r:id="rId6"/>
                        </a:rPr>
                        <a:t> о Великой Отечественной войне...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</a:rPr>
                        <a:t> (подборка)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125</TotalTime>
  <Words>32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Великая Отечественная война  в цифрах Забыть не имеем права! Знать и помнить!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 в цифрах и фактах Забыть не имеем права! Знать и помнить! </dc:title>
  <dc:creator>X551M</dc:creator>
  <cp:lastModifiedBy>X551M</cp:lastModifiedBy>
  <cp:revision>17</cp:revision>
  <dcterms:created xsi:type="dcterms:W3CDTF">2015-04-10T16:07:00Z</dcterms:created>
  <dcterms:modified xsi:type="dcterms:W3CDTF">2016-01-09T18:25:45Z</dcterms:modified>
</cp:coreProperties>
</file>