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0" r:id="rId2"/>
    <p:sldId id="302" r:id="rId3"/>
    <p:sldId id="285" r:id="rId4"/>
    <p:sldId id="284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9" r:id="rId17"/>
    <p:sldId id="31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EEFBC-C09C-44C3-9868-736C4CC3970A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14B93-C3B1-4807-A829-173CF793B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6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utopeople.ru/news/law/64937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iki.kamipkpk.ru/index.php" TargetMode="External"/><Relationship Id="rId4" Type="http://schemas.openxmlformats.org/officeDocument/2006/relationships/hyperlink" Target="http://centrprazdnika.ru/kindergarten/folder-shifting/10520-papka-peredvizhka-testy-po-pdd-pravila-dorozhnogo-dvizheniy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dok.opredelim.com/pars_docs/refs/22/21579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15436" cy="6911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136" y="90872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tapisarevskaya.rusedu.net/gallery/1415/materin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064" y="-51385"/>
            <a:ext cx="9144000" cy="689020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l="4568" r="4213"/>
          <a:stretch/>
        </p:blipFill>
        <p:spPr bwMode="auto">
          <a:xfrm>
            <a:off x="925162" y="693418"/>
            <a:ext cx="738960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22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206084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tapisarevskaya.rusedu.net/gallery/1415/materin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064" y="-51385"/>
            <a:ext cx="9144000" cy="689020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t="19476" r="9257" b="19649"/>
          <a:stretch/>
        </p:blipFill>
        <p:spPr bwMode="auto">
          <a:xfrm>
            <a:off x="1806069" y="548681"/>
            <a:ext cx="5718259" cy="575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43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91683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tapisarevskaya.rusedu.net/gallery/1415/materin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064" y="-71883"/>
            <a:ext cx="9144000" cy="689020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l="5272" r="325"/>
          <a:stretch/>
        </p:blipFill>
        <p:spPr bwMode="auto">
          <a:xfrm>
            <a:off x="899592" y="468479"/>
            <a:ext cx="7312548" cy="580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70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132856"/>
            <a:ext cx="2109787" cy="158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429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tapisarevskaya.rusedu.net/gallery/1415/materinstv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064" y="0"/>
            <a:ext cx="9144000" cy="6890207"/>
          </a:xfrm>
          <a:prstGeom prst="rect">
            <a:avLst/>
          </a:prstGeom>
          <a:noFill/>
        </p:spPr>
      </p:pic>
      <p:pic>
        <p:nvPicPr>
          <p:cNvPr id="7" name="Picture 2" descr="http://tapisarevskaya.rusedu.net/gallery/1415/materinstv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064" y="-16104"/>
            <a:ext cx="9144000" cy="6890207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/>
          <a:srcRect l="2969" t="2562" r="11720" b="22278"/>
          <a:stretch/>
        </p:blipFill>
        <p:spPr bwMode="auto">
          <a:xfrm>
            <a:off x="851368" y="764705"/>
            <a:ext cx="747956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344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4991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tapisarevskaya.rusedu.net/gallery/1415/materin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61" y="-32207"/>
            <a:ext cx="9144000" cy="689020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l="12618" t="12448" r="9760" b="21248"/>
          <a:stretch/>
        </p:blipFill>
        <p:spPr bwMode="auto">
          <a:xfrm>
            <a:off x="971600" y="542175"/>
            <a:ext cx="7272808" cy="567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84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tapisarevskaya.rusedu.net/gallery/1415/materin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61" y="-32207"/>
            <a:ext cx="9144000" cy="689020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l="3768" t="8595" r="17773" b="735"/>
          <a:stretch/>
        </p:blipFill>
        <p:spPr bwMode="auto">
          <a:xfrm>
            <a:off x="971600" y="568578"/>
            <a:ext cx="7383703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34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412776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 descr="http://tapisarevskaya.rusedu.net/gallery/1415/materin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61" y="-32207"/>
            <a:ext cx="9144000" cy="689020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l="27273" t="16667" r="22457" b="13854"/>
          <a:stretch/>
        </p:blipFill>
        <p:spPr bwMode="auto">
          <a:xfrm>
            <a:off x="378299" y="152309"/>
            <a:ext cx="8442173" cy="655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34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dok.opredelim.com/pars_docs/refs/22/21579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2" y="0"/>
            <a:ext cx="9167812" cy="68758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67944" y="26064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Интегрированная образовательная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деятельность с использованием ИКТ  по познавательному развитию в подготовительной  группе на тему </a:t>
            </a:r>
            <a:r>
              <a:rPr lang="ru-RU" b="1" kern="1800" dirty="0">
                <a:latin typeface="Times New Roman"/>
                <a:ea typeface="Calibri"/>
                <a:cs typeface="Times New Roman"/>
              </a:rPr>
              <a:t> «Безопасная дорога в школу» 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5445224"/>
            <a:ext cx="4372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autopeople.ru/news/law/64937.html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2 сентября 2015г.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42930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centrprazdnika.ru/kindergarten/folder-shifting/10520-papka-peredvizhka-testy-po-pdd-pravila-dorozhnogo-dvizheniya.html</a:t>
            </a:r>
            <a:r>
              <a:rPr lang="ru-RU" dirty="0" smtClean="0"/>
              <a:t>, 2 </a:t>
            </a:r>
            <a:r>
              <a:rPr lang="ru-RU" dirty="0"/>
              <a:t>сентября 2015г.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37170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wiki.kamipkpk.ru/index.php</a:t>
            </a:r>
            <a:r>
              <a:rPr lang="ru-RU" dirty="0" smtClean="0"/>
              <a:t>, 2 сентября 2015г.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28586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5058" name="Picture 2" descr="http://images.myshared.ru/6/612000/slide_1.jpg"/>
          <p:cNvPicPr>
            <a:picLocks noChangeAspect="1" noChangeArrowheads="1"/>
          </p:cNvPicPr>
          <p:nvPr/>
        </p:nvPicPr>
        <p:blipFill>
          <a:blip r:embed="rId2"/>
          <a:srcRect t="4074" r="17780" b="9468"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t="7908" b="4372"/>
          <a:stretch>
            <a:fillRect/>
          </a:stretch>
        </p:blipFill>
        <p:spPr bwMode="auto">
          <a:xfrm>
            <a:off x="2627783" y="125858"/>
            <a:ext cx="5020699" cy="660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tapisarevskaya.rusedu.net/gallery/1415/materin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207"/>
            <a:ext cx="9144000" cy="689020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95" r="14099" b="1275"/>
          <a:stretch>
            <a:fillRect/>
          </a:stretch>
        </p:blipFill>
        <p:spPr bwMode="auto">
          <a:xfrm>
            <a:off x="1000100" y="571480"/>
            <a:ext cx="7219672" cy="560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50017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24096"/>
            <a:ext cx="5500726" cy="366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tapisarevskaya.rusedu.net/gallery/1415/materinst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90207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t="15162" b="17610"/>
          <a:stretch>
            <a:fillRect/>
          </a:stretch>
        </p:blipFill>
        <p:spPr bwMode="auto">
          <a:xfrm>
            <a:off x="1907704" y="550761"/>
            <a:ext cx="5736130" cy="578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57161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tapisarevskaya.rusedu.net/gallery/1415/materin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020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31607" b="4518"/>
          <a:stretch>
            <a:fillRect/>
          </a:stretch>
        </p:blipFill>
        <p:spPr bwMode="auto">
          <a:xfrm>
            <a:off x="1785918" y="642918"/>
            <a:ext cx="5874671" cy="562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82121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tapisarevskaya.rusedu.net/gallery/1415/materin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020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t="7111" b="11219"/>
          <a:stretch/>
        </p:blipFill>
        <p:spPr bwMode="auto">
          <a:xfrm>
            <a:off x="2195736" y="561322"/>
            <a:ext cx="4633302" cy="567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9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82121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 descr="http://tapisarevskaya.rusedu.net/gallery/1415/materin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020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l="20976" t="19377" b="40129"/>
          <a:stretch/>
        </p:blipFill>
        <p:spPr bwMode="auto">
          <a:xfrm>
            <a:off x="1054552" y="566988"/>
            <a:ext cx="7333872" cy="563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75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tapisarevskaya.rusedu.net/gallery/1415/materin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228" y="-32207"/>
            <a:ext cx="9144000" cy="689020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 b="25876"/>
          <a:stretch/>
        </p:blipFill>
        <p:spPr bwMode="auto">
          <a:xfrm>
            <a:off x="2123728" y="490082"/>
            <a:ext cx="5256584" cy="584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14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72" y="114991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://tapisarevskaya.rusedu.net/gallery/1415/materin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064" y="-51385"/>
            <a:ext cx="9144000" cy="6890207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t="15638" b="23337"/>
          <a:stretch/>
        </p:blipFill>
        <p:spPr bwMode="auto">
          <a:xfrm>
            <a:off x="1537984" y="548679"/>
            <a:ext cx="6274375" cy="574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10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45</Words>
  <Application>Microsoft Office PowerPoint</Application>
  <PresentationFormat>Экран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43</cp:revision>
  <dcterms:created xsi:type="dcterms:W3CDTF">2015-10-29T17:33:42Z</dcterms:created>
  <dcterms:modified xsi:type="dcterms:W3CDTF">2015-12-24T08:58:22Z</dcterms:modified>
</cp:coreProperties>
</file>