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6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teratura5.narod.ru/boklev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literatura5.narod.ru/chichikov_boklevsk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teratura5.narod.ru/boklev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iteratura5.narod.ru/bokl_plushkin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86058"/>
            <a:ext cx="5143536" cy="24288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Иллюстрации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П.М.Боклевского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 поэме  Н.В.Гоголя «Мертвые души»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285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"Я помню их, я помню совершенно таких, я их встречал в то время, в массе, кругом. Это не карикатуры, нет, это живые люди. Теперь вы их не встретите, и вам они кажутся искусственными, но я их знал, я их видел, я жил среди 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П.М.Боклевский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f8bd0ddc4f38dcb9372ae5df69c5031c&amp;n=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928958" cy="355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58690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Чичик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771809" cy="26898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142852"/>
            <a:ext cx="52149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многочисленных портретах Чичикова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Боклевский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сумел передать и мягкую вкрадчивость Павла Ивановича и твёрдость его характера, скрытого под этой кажущейся мягкостью. Круглое лицо, цветущие щёки, полный подбородок, волосы, гладко и аккуратно зачёсанные, почтенные, лысеющие височки говорят о степенности благонамеренного человека. Плавные, круглые линии овала лица Павла Ивановича находятся в контрасте с острыми, косыми штрихами, резко вычерчивающими хищный нос, тонкие брови, хитрые глаза Чичикова. На губах "херсонского помещика" застыла заученная, любезная улыбка. Так художник создаёт образ осторожного хищника, человека, ведущего двойную игру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Приторную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любезность отъявленного плута замечательно передает эскизный портрет Чичикова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во весь рост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Павел Иванович идет на зрителя. Он склонился в почтительном полупоклоне, на лице улыбка, в знак приятности он снял картуз и держит его в левой руке. Правая – у сердца, причем мизинец  жеманно отставлен, так как Павел Иванович не чужд изящных манер. Коварные замыслы Чичикова выдают только походка да глаза в узких щелках. Павел Иванович едва переступает, он крадется, соблюдая осторожность вора. Его глаза, окруженные сетью морщинок, явно смеются над простаками, которые так легко доверяются ему.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hallenna.narod.ru/gogol_m_d_il_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3495675" cy="6181725"/>
          </a:xfrm>
          <a:prstGeom prst="rect">
            <a:avLst/>
          </a:prstGeom>
          <a:noFill/>
        </p:spPr>
      </p:pic>
      <p:pic>
        <p:nvPicPr>
          <p:cNvPr id="1029" name="Picture 5" descr="Чичи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857628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929066"/>
            <a:ext cx="4257676" cy="235745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Манилов представлен художником отдыхающим в послеобеденный час. Распустив галстук, расстегнув жилет, с неизменной трубкой с длинным чубуком, он нежится в мягком кресле. Манилов – деликатный, образованный барин. Поэтому пуховики располагают его к мечтательности. Он завёл глаза, запрокинул голову – унёсся фантазией под облака. Однако с подушек он не поднимается, пребывает в полной праздности, и зрителю ясно, что фантазии Манилова так же эфемерны, как дым, выходящий из его трубки.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Манил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70020" cy="5929354"/>
          </a:xfrm>
          <a:prstGeom prst="rect">
            <a:avLst/>
          </a:prstGeom>
          <a:noFill/>
        </p:spPr>
      </p:pic>
      <p:pic>
        <p:nvPicPr>
          <p:cNvPr id="15363" name="Picture 3" descr="http://literatura5.narod.ru/boklev_manil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52"/>
            <a:ext cx="2219325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42852"/>
            <a:ext cx="60007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Коробочка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– "одна из тех матушек, небольших помещиц, которые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плачутся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неурожай, убытки и держат голову несколько набок, а между тем набирают понемногу деньжонок в пестрядевые мешочки, размещённые по ящикам комодов". Акварельный портрет Коробочки представляет добродушную старушку небольшого роста, в чепце и капоте, в смешных вязаных башмачках. Круглая, мягкая фигура Настасьи Петровны, с какой-то тряпкой, повязанной на шее, удивительно напоминает плотно набитый куль или мешок – немаловажный атрибут домовитой помещицы.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Боклевский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часто придаёт гоголевским персонажам наружность, сходную с тем или иным животным. Это создаёт у зрителя дополнительные ассоциации, которые способствуют лучшему пониманию сущности образа. Так, не случайно Собакевич похож на медведя, а Чичиков – на хитрую лису. Коробочка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Боклевского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заставляет подумать о ком-либо из небольших грызунов, заботливых, домовитых зверьков, которые всё, что ни увидят, тащат в свою норку. В самом деле, у неё круглые, удивлённые глазки, треугольником поднятая верхняя губка, обнажающая резцы, и, наконец, коротенькие ручки, простодушно сложенные поверх выступающего брюшка, совсем как лапки мыши.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literatura5.narod.ru/bokle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714644" cy="3836449"/>
          </a:xfrm>
          <a:prstGeom prst="rect">
            <a:avLst/>
          </a:prstGeom>
          <a:noFill/>
        </p:spPr>
      </p:pic>
      <p:pic>
        <p:nvPicPr>
          <p:cNvPr id="22530" name="Picture 2" descr="http://omironova.ru/images/gogol/boklevsky/ds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3714776" cy="3930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Ноздрев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omironova.ru/images/gogol/boklevsky/ds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786214" cy="5048286"/>
          </a:xfrm>
          <a:prstGeom prst="rect">
            <a:avLst/>
          </a:prstGeom>
          <a:noFill/>
        </p:spPr>
      </p:pic>
      <p:pic>
        <p:nvPicPr>
          <p:cNvPr id="19460" name="Picture 4" descr="http://omironova.ru/images/gogol/boklevsky/ds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36996" cy="4392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57718" cy="2297106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Собакевич - помещик-кулак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соответствии с фамилией художник придал его физиономии угрюмую свирепость цепного пса. Из-под нависших бровей на нас подозрительно глядят маленькие звериные глазки. Губы сложены в брюзгливую гримасу. Таков Собакевич в ряде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погрудных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изображений.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literatura5.narod.ru/bokle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19550" cy="5305425"/>
          </a:xfrm>
          <a:prstGeom prst="rect">
            <a:avLst/>
          </a:prstGeom>
          <a:noFill/>
        </p:spPr>
      </p:pic>
      <p:pic>
        <p:nvPicPr>
          <p:cNvPr id="20482" name="Picture 2" descr="http://omironova.ru/images/gogol/boklevsky/ds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4294186" cy="430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35716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Плюшкин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изображён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Боклевского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высохшим, беззубым стариком с запавшим ртом, провалившимися щеками, одетым в лохмотья. Вместе с тем художник сумел придать фигуре скупца нечто грозное и зловещее. Это воплощение бесчеловечной, мертвящей алчности. Плюшкин живёт отшельником, в каждом человеке видит вора. На всех рисунках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Боклевского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он повёрнут спиной к зрителю, смотрит искоса, через плечо, брови настороженно подняты, мышиные глазки сверлят собеседника. Лучше всяких слов эта поза и этот взгляд рассказывают об отчуждённости от людей "заплатанного". Линии крючковатого носа и выступающего подбородка у Плюшкина почти сливаются. Это придаёт его физиономии нечто колдовское, страшное.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Плюшк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143380"/>
            <a:ext cx="1838325" cy="2305050"/>
          </a:xfrm>
          <a:prstGeom prst="rect">
            <a:avLst/>
          </a:prstGeom>
          <a:noFill/>
        </p:spPr>
      </p:pic>
      <p:pic>
        <p:nvPicPr>
          <p:cNvPr id="18435" name="Picture 3" descr="http://literatura5.narod.ru/boklev_p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89"/>
            <a:ext cx="3357586" cy="570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646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Иллюстрации  П.М.Боклевского  к поэме  Н.В.Гоголя «Мертвые души»</vt:lpstr>
      <vt:lpstr>  </vt:lpstr>
      <vt:lpstr>Манилов представлен художником отдыхающим в послеобеденный час. Распустив галстук, расстегнув жилет, с неизменной трубкой с длинным чубуком, он нежится в мягком кресле. Манилов – деликатный, образованный барин. Поэтому пуховики располагают его к мечтательности. Он завёл глаза, запрокинул голову – унёсся фантазией под облака. Однако с подушек он не поднимается, пребывает в полной праздности, и зрителю ясно, что фантазии Манилова так же эфемерны, как дым, выходящий из его трубки. </vt:lpstr>
      <vt:lpstr>Слайд 4</vt:lpstr>
      <vt:lpstr>Ноздрев</vt:lpstr>
      <vt:lpstr>Собакевич - помещик-кулак. В соответствии с фамилией художник придал его физиономии угрюмую свирепость цепного пса. Из-под нависших бровей на нас подозрительно глядят маленькие звериные глазки. Губы сложены в брюзгливую гримасу. Таков Собакевич в ряде погрудных изображений.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Вера_А</dc:creator>
  <cp:lastModifiedBy>Вера_А</cp:lastModifiedBy>
  <cp:revision>4</cp:revision>
  <dcterms:created xsi:type="dcterms:W3CDTF">2016-01-12T12:14:18Z</dcterms:created>
  <dcterms:modified xsi:type="dcterms:W3CDTF">2016-01-12T12:47:02Z</dcterms:modified>
</cp:coreProperties>
</file>