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83" r:id="rId19"/>
    <p:sldId id="284" r:id="rId20"/>
    <p:sldId id="285" r:id="rId21"/>
    <p:sldId id="270" r:id="rId22"/>
    <p:sldId id="271" r:id="rId23"/>
    <p:sldId id="272" r:id="rId24"/>
    <p:sldId id="273" r:id="rId25"/>
    <p:sldId id="290" r:id="rId26"/>
    <p:sldId id="289" r:id="rId27"/>
    <p:sldId id="291" r:id="rId28"/>
    <p:sldId id="276" r:id="rId29"/>
    <p:sldId id="277" r:id="rId30"/>
    <p:sldId id="278" r:id="rId31"/>
    <p:sldId id="279" r:id="rId32"/>
    <p:sldId id="280" r:id="rId33"/>
    <p:sldId id="28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4853411"/>
            <a:ext cx="4699248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ЦДО «ИСТОКИ» </a:t>
            </a:r>
            <a:br>
              <a:rPr lang="ru-RU" dirty="0" smtClean="0"/>
            </a:br>
            <a:r>
              <a:rPr lang="ru-RU" dirty="0" smtClean="0"/>
              <a:t>педагог Гридина Л.к.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736304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+mj-lt"/>
              </a:rPr>
              <a:t>ПУТЕШЕСТВИЕ ПО АНГЛИЙСКИМ СКАЗКАМ</a:t>
            </a:r>
            <a:endParaRPr lang="ru-RU" sz="6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призин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8477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призин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84776" cy="482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717033"/>
            <a:ext cx="5616624" cy="235875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\Desktop\призинт\1318103547_shepard17_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88640"/>
            <a:ext cx="8610922" cy="3744416"/>
          </a:xfrm>
          <a:prstGeom prst="rect">
            <a:avLst/>
          </a:prstGeom>
          <a:noFill/>
        </p:spPr>
      </p:pic>
      <p:pic>
        <p:nvPicPr>
          <p:cNvPr id="7171" name="Picture 3" descr="C:\Users\123\Desktop\призинт\1318103613_shepard15_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734481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призинт\13288569151132869750650167i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2879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9160"/>
            <a:ext cx="86868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Памела</a:t>
            </a:r>
            <a:r>
              <a:rPr lang="ru-RU" dirty="0" smtClean="0"/>
              <a:t> </a:t>
            </a:r>
            <a:r>
              <a:rPr lang="ru-RU" dirty="0" err="1" smtClean="0"/>
              <a:t>Линдон</a:t>
            </a:r>
            <a:r>
              <a:rPr lang="ru-RU" dirty="0" smtClean="0"/>
              <a:t> </a:t>
            </a:r>
            <a:r>
              <a:rPr lang="ru-RU" dirty="0" err="1" smtClean="0"/>
              <a:t>Трэверс</a:t>
            </a:r>
            <a:r>
              <a:rPr lang="ru-RU" dirty="0" smtClean="0"/>
              <a:t> (англ. </a:t>
            </a:r>
            <a:r>
              <a:rPr lang="ru-RU" dirty="0" err="1" smtClean="0"/>
              <a:t>Pamela</a:t>
            </a:r>
            <a:r>
              <a:rPr lang="ru-RU" dirty="0" smtClean="0"/>
              <a:t> </a:t>
            </a:r>
            <a:r>
              <a:rPr lang="ru-RU" dirty="0" err="1" smtClean="0"/>
              <a:t>Lyndon</a:t>
            </a:r>
            <a:r>
              <a:rPr lang="ru-RU" dirty="0" smtClean="0"/>
              <a:t> </a:t>
            </a:r>
            <a:r>
              <a:rPr lang="ru-RU" dirty="0" err="1" smtClean="0"/>
              <a:t>Travers</a:t>
            </a:r>
            <a:r>
              <a:rPr lang="ru-RU" dirty="0" smtClean="0"/>
              <a:t>; 9 августа 1899, </a:t>
            </a:r>
            <a:r>
              <a:rPr lang="ru-RU" dirty="0" err="1" smtClean="0"/>
              <a:t>Мэриборо</a:t>
            </a:r>
            <a:r>
              <a:rPr lang="ru-RU" dirty="0" smtClean="0"/>
              <a:t> — 23 апреля 1996, Лондон</a:t>
            </a:r>
            <a:r>
              <a:rPr lang="ru-RU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9875cd7cebb5d5cf76bc1a974858cf62bc5f6c146261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359203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esktop\призинт\79022Taof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58152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\Desktop\призинт\meri-pop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963" y="3125788"/>
            <a:ext cx="1905000" cy="1905000"/>
          </a:xfrm>
          <a:prstGeom prst="rect">
            <a:avLst/>
          </a:prstGeom>
          <a:noFill/>
        </p:spPr>
      </p:pic>
      <p:pic>
        <p:nvPicPr>
          <p:cNvPr id="11268" name="Picture 4" descr="C:\Users\123\Desktop\призинт\Pamela_Trevers__Mary_Poppins_Opens_the_Doo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32859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23\Desktop\призинт\0_12486a_d582cb8b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53650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призинт\0_124866_9c7c584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54461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призинт\0_124870_6df284c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544616" cy="514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85212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	</a:t>
            </a:r>
            <a:br>
              <a:rPr lang="ru-RU" dirty="0" smtClean="0"/>
            </a:br>
            <a:r>
              <a:rPr lang="ru-RU" dirty="0" smtClean="0"/>
              <a:t>Джозеф </a:t>
            </a:r>
            <a:r>
              <a:rPr lang="ru-RU" dirty="0" err="1" smtClean="0"/>
              <a:t>Редьярд</a:t>
            </a:r>
            <a:r>
              <a:rPr lang="ru-RU" dirty="0" smtClean="0"/>
              <a:t> Киплинг (</a:t>
            </a:r>
            <a:r>
              <a:rPr lang="ru-RU" dirty="0" err="1" smtClean="0"/>
              <a:t>Joseph</a:t>
            </a:r>
            <a:r>
              <a:rPr lang="ru-RU" dirty="0" smtClean="0"/>
              <a:t> </a:t>
            </a:r>
            <a:r>
              <a:rPr lang="ru-RU" dirty="0" err="1" smtClean="0"/>
              <a:t>Rudyard</a:t>
            </a:r>
            <a:r>
              <a:rPr lang="ru-RU" dirty="0" smtClean="0"/>
              <a:t> </a:t>
            </a:r>
            <a:r>
              <a:rPr lang="ru-RU" dirty="0" err="1" smtClean="0"/>
              <a:t>Kiplin</a:t>
            </a:r>
            <a:r>
              <a:rPr lang="en-US" dirty="0" smtClean="0"/>
              <a:t>g)</a:t>
            </a: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 1865- 1936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large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548680"/>
            <a:ext cx="3168352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призинт\0_124867_a22365a2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0405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686800" cy="172819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Лью́ис</a:t>
            </a:r>
            <a:r>
              <a:rPr lang="ru-RU" sz="2800" dirty="0" smtClean="0"/>
              <a:t> </a:t>
            </a:r>
            <a:r>
              <a:rPr lang="ru-RU" sz="2800" dirty="0" err="1" smtClean="0"/>
              <a:t>Кэ́рролл</a:t>
            </a:r>
            <a:r>
              <a:rPr lang="ru-RU" sz="2800" dirty="0" smtClean="0"/>
              <a:t> (англ. </a:t>
            </a:r>
            <a:r>
              <a:rPr lang="ru-RU" sz="2800" dirty="0" err="1" smtClean="0"/>
              <a:t>Lewis</a:t>
            </a:r>
            <a:r>
              <a:rPr lang="ru-RU" sz="2800" dirty="0" smtClean="0"/>
              <a:t> </a:t>
            </a:r>
            <a:r>
              <a:rPr lang="ru-RU" sz="2800" dirty="0" err="1" smtClean="0"/>
              <a:t>Carroll</a:t>
            </a:r>
            <a:r>
              <a:rPr lang="ru-RU" sz="2800" dirty="0" smtClean="0"/>
              <a:t>, настоящее имя Чарльз </a:t>
            </a:r>
            <a:r>
              <a:rPr lang="ru-RU" sz="2800" dirty="0" err="1" smtClean="0"/>
              <a:t>Лютвидж</a:t>
            </a:r>
            <a:r>
              <a:rPr lang="ru-RU" sz="2800" dirty="0" smtClean="0"/>
              <a:t> </a:t>
            </a:r>
            <a:r>
              <a:rPr lang="ru-RU" sz="2800" dirty="0" err="1" smtClean="0"/>
              <a:t>До́джсон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r>
              <a:rPr lang="ru-RU" sz="2800" dirty="0" smtClean="0"/>
              <a:t>27 января 1832 — 14 января </a:t>
            </a:r>
            <a:r>
              <a:rPr lang="ru-RU" sz="2800" dirty="0" smtClean="0"/>
              <a:t>1898 </a:t>
            </a:r>
            <a:endParaRPr lang="ru-RU" sz="2800" dirty="0"/>
          </a:p>
        </p:txBody>
      </p:sp>
      <p:pic>
        <p:nvPicPr>
          <p:cNvPr id="4" name="Содержимое 3" descr="Lewis_Carroll_1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07523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esktop\призинт\alisa_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84822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призинт\1354218739-053719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7625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esktop\призинт\luis-kerol-alisa-v-strane-chu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125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23\Desktop\призинт\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388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призинт\00078a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495925" cy="59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23\Desktop\призинт\00079q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83264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97152"/>
            <a:ext cx="8686800" cy="1872208"/>
          </a:xfrm>
        </p:spPr>
        <p:txBody>
          <a:bodyPr/>
          <a:lstStyle/>
          <a:p>
            <a:r>
              <a:rPr lang="ru-RU" dirty="0" err="1" smtClean="0"/>
              <a:t>Джо́натан</a:t>
            </a:r>
            <a:r>
              <a:rPr lang="ru-RU" dirty="0" smtClean="0"/>
              <a:t> Свифт (англ. </a:t>
            </a:r>
            <a:r>
              <a:rPr lang="ru-RU" dirty="0" err="1" smtClean="0"/>
              <a:t>Jonathan</a:t>
            </a:r>
            <a:r>
              <a:rPr lang="ru-RU" dirty="0" smtClean="0"/>
              <a:t> </a:t>
            </a:r>
            <a:r>
              <a:rPr lang="ru-RU" dirty="0" err="1" smtClean="0"/>
              <a:t>Swift</a:t>
            </a:r>
            <a:r>
              <a:rPr lang="ru-RU" dirty="0" smtClean="0"/>
              <a:t>; 30 ноября 1667, Дублин, Ирландия — 19 октября </a:t>
            </a:r>
            <a:r>
              <a:rPr lang="ru-RU" dirty="0" smtClean="0"/>
              <a:t>1745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Содержимое 3" descr="Jonathan_swi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47794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23\Desktop\призинт\0_e07e7_c641bcb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04056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призинт\1417123800_1lvh6otix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8245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23\Desktop\призинт\0_e07ef_e5d5269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\Desktop\призинт\792b6d48c2925c51309621a12adc02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5910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Desktop\призинт\2933eaa5c58b4f17e7c139069e818e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7606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23\Desktop\призинт\07620123.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Использованные интернет-ресурсы</a:t>
            </a:r>
            <a:r>
              <a:rPr lang="en-US" dirty="0" smtClean="0">
                <a:latin typeface="+mn-lt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alice.fromhelga.ru/</a:t>
            </a:r>
            <a:r>
              <a:rPr lang="en-US" sz="2800" dirty="0" err="1" smtClean="0"/>
              <a:t>illyustracii</a:t>
            </a:r>
            <a:r>
              <a:rPr lang="en-US" sz="2800" dirty="0" smtClean="0"/>
              <a:t>-k-</a:t>
            </a:r>
            <a:r>
              <a:rPr lang="en-US" sz="2800" dirty="0" err="1" smtClean="0"/>
              <a:t>skazke</a:t>
            </a:r>
            <a:r>
              <a:rPr lang="en-US" sz="2800" dirty="0" smtClean="0"/>
              <a:t>-l-</a:t>
            </a:r>
            <a:r>
              <a:rPr lang="en-US" sz="2800" dirty="0" err="1" smtClean="0"/>
              <a:t>kerrola</a:t>
            </a:r>
            <a:r>
              <a:rPr lang="en-US" sz="2800" dirty="0" smtClean="0"/>
              <a:t>-</a:t>
            </a:r>
            <a:r>
              <a:rPr lang="en-US" sz="2800" dirty="0" err="1" smtClean="0"/>
              <a:t>alisa</a:t>
            </a:r>
            <a:r>
              <a:rPr lang="en-US" sz="2800" dirty="0" smtClean="0"/>
              <a:t>-v-</a:t>
            </a:r>
            <a:r>
              <a:rPr lang="en-US" sz="2800" dirty="0" err="1" smtClean="0"/>
              <a:t>strane</a:t>
            </a:r>
            <a:r>
              <a:rPr lang="en-US" sz="2800" dirty="0" smtClean="0"/>
              <a:t>-</a:t>
            </a:r>
            <a:r>
              <a:rPr lang="en-US" sz="2800" dirty="0" err="1" smtClean="0"/>
              <a:t>chudes</a:t>
            </a:r>
            <a:r>
              <a:rPr lang="en-US" sz="2800" dirty="0" smtClean="0"/>
              <a:t>-</a:t>
            </a:r>
            <a:r>
              <a:rPr lang="en-US" sz="2800" dirty="0" err="1" smtClean="0"/>
              <a:t>maraja</a:t>
            </a:r>
            <a:r>
              <a:rPr lang="en-US" sz="2800" dirty="0" smtClean="0"/>
              <a:t>-</a:t>
            </a:r>
            <a:r>
              <a:rPr lang="en-US" sz="2800" dirty="0" err="1" smtClean="0"/>
              <a:t>libiko</a:t>
            </a:r>
            <a:r>
              <a:rPr lang="en-US" sz="2800" dirty="0" smtClean="0"/>
              <a:t>/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http</a:t>
            </a:r>
            <a:r>
              <a:rPr lang="en-US" sz="2800" dirty="0" smtClean="0"/>
              <a:t>://alisa-v-strane-chudes-http</a:t>
            </a:r>
            <a:r>
              <a:rPr lang="en-US" sz="2800" dirty="0" smtClean="0"/>
              <a:t>://www.manwb.ru/articles/psychology/pedagogics/fairy_pamela/risunki.htmlhttp://www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>
              <a:buNone/>
            </a:pPr>
            <a:r>
              <a:rPr lang="en-US" sz="2800" dirty="0" err="1" smtClean="0"/>
              <a:t>skazki</a:t>
            </a:r>
            <a:r>
              <a:rPr lang="en-US" sz="2800" dirty="0" smtClean="0"/>
              <a:t>/skazki-0030.shtmlhttp</a:t>
            </a:r>
            <a:r>
              <a:rPr lang="en-US" sz="2800" dirty="0" smtClean="0"/>
              <a:t>://</a:t>
            </a:r>
            <a:r>
              <a:rPr lang="en-US" sz="2800" dirty="0" err="1" smtClean="0"/>
              <a:t>www.skazka.com.ru</a:t>
            </a:r>
            <a:r>
              <a:rPr lang="en-US" sz="2800" dirty="0" smtClean="0"/>
              <a:t>/bio/</a:t>
            </a:r>
            <a:r>
              <a:rPr lang="en-US" sz="2800" dirty="0" err="1" smtClean="0"/>
              <a:t>djozef-redyard-kiplinghttp</a:t>
            </a:r>
            <a:r>
              <a:rPr lang="en-US" sz="2800" dirty="0" smtClean="0"/>
              <a:t>://cmex29.ru/photo/page/40/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призинт\52567722_skazki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8407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призинт\52567744_skazki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05678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призинт\52567817_skazki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12879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призинт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3\Desktop\призинт\7236a98dff22a8cfcc7053402e530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33425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686800" cy="2304256"/>
          </a:xfrm>
        </p:spPr>
        <p:txBody>
          <a:bodyPr/>
          <a:lstStyle/>
          <a:p>
            <a:r>
              <a:rPr lang="ru-RU" i="1" dirty="0" smtClean="0"/>
              <a:t> </a:t>
            </a:r>
            <a:br>
              <a:rPr lang="ru-RU" i="1" dirty="0" smtClean="0"/>
            </a:br>
            <a:r>
              <a:rPr lang="ru-RU" i="1" dirty="0" smtClean="0"/>
              <a:t>Алан Александр </a:t>
            </a:r>
            <a:r>
              <a:rPr lang="ru-RU" i="1" dirty="0" err="1" smtClean="0"/>
              <a:t>Милн</a:t>
            </a:r>
            <a:r>
              <a:rPr lang="ru-RU" i="1" dirty="0" smtClean="0"/>
              <a:t> </a:t>
            </a:r>
            <a:r>
              <a:rPr lang="ru-RU" i="1" dirty="0" smtClean="0"/>
              <a:t>(1882-1956)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Содержимое 3" descr="199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10000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68</Words>
  <Application>Microsoft Office PowerPoint</Application>
  <PresentationFormat>Экран (4:3)</PresentationFormat>
  <Paragraphs>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ЦДО «ИСТОКИ»  педагог Гридина Л.к.</vt:lpstr>
      <vt:lpstr>        Джозеф Редьярд Киплинг (Joseph Rudyard Kipling)   1865- 1936 </vt:lpstr>
      <vt:lpstr>Слайд 3</vt:lpstr>
      <vt:lpstr>Слайд 4</vt:lpstr>
      <vt:lpstr>Слайд 5</vt:lpstr>
      <vt:lpstr>Слайд 6</vt:lpstr>
      <vt:lpstr>Слайд 7</vt:lpstr>
      <vt:lpstr>Слайд 8</vt:lpstr>
      <vt:lpstr>  Алан Александр Милн (1882-1956) </vt:lpstr>
      <vt:lpstr>Слайд 10</vt:lpstr>
      <vt:lpstr>Слайд 11</vt:lpstr>
      <vt:lpstr>Слайд 12</vt:lpstr>
      <vt:lpstr>Слайд 13</vt:lpstr>
      <vt:lpstr>  Памела Линдон Трэверс (англ. Pamela Lyndon Travers; 9 августа 1899, Мэриборо — 23 апреля 1996, Лондон) </vt:lpstr>
      <vt:lpstr>Слайд 15</vt:lpstr>
      <vt:lpstr>Слайд 16</vt:lpstr>
      <vt:lpstr>Слайд 17</vt:lpstr>
      <vt:lpstr>Слайд 18</vt:lpstr>
      <vt:lpstr>Слайд 19</vt:lpstr>
      <vt:lpstr>Слайд 20</vt:lpstr>
      <vt:lpstr>Лью́ис Кэ́рролл (англ. Lewis Carroll, настоящее имя Чарльз Лютвидж До́джсон) 27 января 1832 — 14 января 1898 </vt:lpstr>
      <vt:lpstr>Слайд 22</vt:lpstr>
      <vt:lpstr>Слайд 23</vt:lpstr>
      <vt:lpstr>Слайд 24</vt:lpstr>
      <vt:lpstr>Слайд 25</vt:lpstr>
      <vt:lpstr>Слайд 26</vt:lpstr>
      <vt:lpstr>Слайд 27</vt:lpstr>
      <vt:lpstr>Джо́натан Свифт (англ. Jonathan Swift; 30 ноября 1667, Дублин, Ирландия — 19 октября 1745)</vt:lpstr>
      <vt:lpstr>Слайд 29</vt:lpstr>
      <vt:lpstr>Слайд 30</vt:lpstr>
      <vt:lpstr>Слайд 31</vt:lpstr>
      <vt:lpstr>Слайд 32</vt:lpstr>
      <vt:lpstr>Слайд 33</vt:lpstr>
      <vt:lpstr>Использованные 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ЦДО «ИСТОКИ»  педагог Гридина Л.к.</dc:title>
  <dc:creator>123</dc:creator>
  <cp:lastModifiedBy>123</cp:lastModifiedBy>
  <cp:revision>10</cp:revision>
  <dcterms:created xsi:type="dcterms:W3CDTF">2016-01-06T16:16:00Z</dcterms:created>
  <dcterms:modified xsi:type="dcterms:W3CDTF">2016-01-07T20:37:01Z</dcterms:modified>
</cp:coreProperties>
</file>