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7CB2FF-415F-47DB-8210-4DB00FC16A63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EE7253-5154-4090-9541-3F097ED99D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dirty="0" smtClean="0"/>
              <a:t>Урок математики    </a:t>
            </a:r>
            <a:br>
              <a:rPr lang="ru-RU" dirty="0" smtClean="0"/>
            </a:br>
            <a:r>
              <a:rPr lang="ru-RU" dirty="0" smtClean="0"/>
              <a:t>в 3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 : Таблица умножения и деления с числом 5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Учитель:  </a:t>
            </a:r>
            <a:r>
              <a:rPr lang="ru-RU" dirty="0" err="1"/>
              <a:t>Науман</a:t>
            </a:r>
            <a:r>
              <a:rPr lang="ru-RU" dirty="0"/>
              <a:t> Л.И.</a:t>
            </a:r>
          </a:p>
          <a:p>
            <a:r>
              <a:rPr lang="ru-RU" dirty="0"/>
              <a:t>МКОУ «</a:t>
            </a:r>
            <a:r>
              <a:rPr lang="ru-RU" dirty="0" err="1"/>
              <a:t>Озерская</a:t>
            </a:r>
            <a:r>
              <a:rPr lang="ru-RU" dirty="0"/>
              <a:t> СОШ»</a:t>
            </a:r>
          </a:p>
        </p:txBody>
      </p:sp>
    </p:spTree>
    <p:extLst>
      <p:ext uri="{BB962C8B-B14F-4D97-AF65-F5344CB8AC3E}">
        <p14:creationId xmlns:p14="http://schemas.microsoft.com/office/powerpoint/2010/main" val="30248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Способствовать формированию понимания смысла умножения </a:t>
            </a:r>
            <a:r>
              <a:rPr lang="ru-RU" dirty="0" smtClean="0"/>
              <a:t> </a:t>
            </a:r>
            <a:r>
              <a:rPr lang="ru-RU" dirty="0"/>
              <a:t>и деления с числом 5;</a:t>
            </a:r>
          </a:p>
          <a:p>
            <a:pPr lvl="0"/>
            <a:r>
              <a:rPr lang="ru-RU" dirty="0"/>
              <a:t>Составлять таблицу умножения и деления с числом 5;</a:t>
            </a:r>
          </a:p>
          <a:p>
            <a:pPr lvl="0"/>
            <a:r>
              <a:rPr lang="ru-RU" dirty="0"/>
              <a:t>Закреплять таблицы умножения и деления на 2,3,4;</a:t>
            </a:r>
          </a:p>
          <a:p>
            <a:pPr lvl="0"/>
            <a:r>
              <a:rPr lang="ru-RU" dirty="0"/>
              <a:t>Способствовать развитию навыков счета, мышления, внимания, посредством работы в парах, группах, самостоятельно;</a:t>
            </a:r>
          </a:p>
          <a:p>
            <a:pPr lvl="0"/>
            <a:r>
              <a:rPr lang="ru-RU" dirty="0"/>
              <a:t>Расширять кругозор учащихся.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 урока: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Предметные: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уметь составлять таблицу умножения и деления с числом 5 и пользоваться ею;</a:t>
            </a:r>
          </a:p>
          <a:p>
            <a:pPr marL="0" indent="0">
              <a:buNone/>
            </a:pPr>
            <a:r>
              <a:rPr lang="ru-RU" dirty="0"/>
              <a:t>- применять знания таблицы умножения и деления с числом 5 при выполнении вычислений.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Метапредметные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понимать учебную задачу урока;</a:t>
            </a:r>
          </a:p>
          <a:p>
            <a:pPr marL="0" indent="0">
              <a:buNone/>
            </a:pPr>
            <a:r>
              <a:rPr lang="ru-RU" dirty="0"/>
              <a:t>- взаимодействовать в группе, в паре  при выполнении учебных заданий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оценивать результаты своих достижений на уроке.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Личностные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соотносить результат своей деятельности с целью и оценивать его;</a:t>
            </a:r>
          </a:p>
          <a:p>
            <a:pPr marL="0" indent="0">
              <a:buNone/>
            </a:pPr>
            <a:r>
              <a:rPr lang="ru-RU" dirty="0"/>
              <a:t>- высказывать и аргументировать свою точку зрения.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Планируемые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4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648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21,  9,  2,  32,  6,  24, 15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5812" y="764704"/>
            <a:ext cx="6872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Проверяем арифметический диктант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47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32044" y="167464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78908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27493" y="1777847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32240" y="3070421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8441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377642" y="324628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+ 10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55976" y="3070421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х3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03482" y="18441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-9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5" idx="7"/>
            <a:endCxn id="4" idx="3"/>
          </p:cNvCxnSpPr>
          <p:nvPr/>
        </p:nvCxnSpPr>
        <p:spPr>
          <a:xfrm flipV="1">
            <a:off x="960001" y="2455132"/>
            <a:ext cx="405954" cy="467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5"/>
            <a:endCxn id="9" idx="1"/>
          </p:cNvCxnSpPr>
          <p:nvPr/>
        </p:nvCxnSpPr>
        <p:spPr>
          <a:xfrm>
            <a:off x="2012533" y="2455132"/>
            <a:ext cx="499020" cy="925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7"/>
          </p:cNvCxnSpPr>
          <p:nvPr/>
        </p:nvCxnSpPr>
        <p:spPr>
          <a:xfrm flipV="1">
            <a:off x="3158131" y="2758575"/>
            <a:ext cx="450990" cy="621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>
            <a:off x="4190256" y="2600807"/>
            <a:ext cx="622920" cy="469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7"/>
            <a:endCxn id="8" idx="3"/>
          </p:cNvCxnSpPr>
          <p:nvPr/>
        </p:nvCxnSpPr>
        <p:spPr>
          <a:xfrm flipV="1">
            <a:off x="5136465" y="2624664"/>
            <a:ext cx="505550" cy="579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422504" y="2662649"/>
            <a:ext cx="597768" cy="407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7"/>
          </p:cNvCxnSpPr>
          <p:nvPr/>
        </p:nvCxnSpPr>
        <p:spPr>
          <a:xfrm flipV="1">
            <a:off x="7512729" y="2600807"/>
            <a:ext cx="587663" cy="60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7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5 тыс. лет – возраст первой зубной пасты, изобретенной в Египте</a:t>
            </a:r>
          </a:p>
          <a:p>
            <a:r>
              <a:rPr lang="ru-RU" sz="3200" dirty="0" smtClean="0"/>
              <a:t>5 тыс. лет насчитывает мороженое</a:t>
            </a:r>
          </a:p>
          <a:p>
            <a:r>
              <a:rPr lang="ru-RU" sz="3200" dirty="0" smtClean="0"/>
              <a:t>5 тыс. лет – возраст самой древней книги</a:t>
            </a:r>
          </a:p>
          <a:p>
            <a:r>
              <a:rPr lang="ru-RU" sz="3200" dirty="0" smtClean="0"/>
              <a:t>5 тыс. лет – возраст баобаба в Африке</a:t>
            </a:r>
          </a:p>
          <a:p>
            <a:r>
              <a:rPr lang="ru-RU" sz="3200" dirty="0" smtClean="0"/>
              <a:t>5 сердец у дождевого червя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385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259632" y="2996952"/>
            <a:ext cx="6336704" cy="201622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 урок !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6789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182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Урок математики     в 3 классе</vt:lpstr>
      <vt:lpstr>Цели урока: </vt:lpstr>
      <vt:lpstr>Планируемые результаты: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   в 3 классе</dc:title>
  <dc:creator>админ</dc:creator>
  <cp:lastModifiedBy>админ</cp:lastModifiedBy>
  <cp:revision>9</cp:revision>
  <dcterms:created xsi:type="dcterms:W3CDTF">2014-10-15T13:49:28Z</dcterms:created>
  <dcterms:modified xsi:type="dcterms:W3CDTF">2014-10-22T17:48:53Z</dcterms:modified>
</cp:coreProperties>
</file>