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50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30931D-1C1C-41E6-A934-6738FA455021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0926D1-8937-44C7-BF4D-7019BEE41A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5256584" cy="187220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Семафор-(франц. </a:t>
            </a:r>
            <a:r>
              <a:rPr lang="ru-RU" sz="2400" dirty="0" err="1"/>
              <a:t>sémaphore</a:t>
            </a:r>
            <a:r>
              <a:rPr lang="ru-RU" sz="2400" dirty="0"/>
              <a:t>, от греч. </a:t>
            </a:r>
            <a:r>
              <a:rPr lang="ru-RU" sz="2400" dirty="0" err="1"/>
              <a:t>sema</a:t>
            </a:r>
            <a:r>
              <a:rPr lang="ru-RU" sz="2400" dirty="0"/>
              <a:t> — знак, сигнал и </a:t>
            </a:r>
            <a:r>
              <a:rPr lang="ru-RU" sz="2400" dirty="0" err="1"/>
              <a:t>phorós</a:t>
            </a:r>
            <a:r>
              <a:rPr lang="ru-RU" sz="2400" dirty="0"/>
              <a:t> — несущий)</a:t>
            </a:r>
            <a:br>
              <a:rPr lang="ru-RU" sz="2400" dirty="0"/>
            </a:br>
            <a:r>
              <a:rPr lang="ru-RU" sz="2400" dirty="0"/>
              <a:t>        стационарный сигнальный прибор, применяемый на железных </a:t>
            </a:r>
            <a:r>
              <a:rPr lang="ru-RU" sz="2400" dirty="0" smtClean="0"/>
              <a:t>дорогах.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16632"/>
            <a:ext cx="7163286" cy="24365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39" y="2553162"/>
            <a:ext cx="4428510" cy="43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Медико-санитарный батальон (</a:t>
            </a:r>
            <a:r>
              <a:rPr lang="ru-RU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медсб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медсанбат) — формирование 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медицинской службы тыла вооружённых сил в составе 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соединения,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предназначенное для медицинского обеспечения личного состава соединения.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4026239" cy="27667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681481" cy="3312368"/>
          </a:xfrm>
        </p:spPr>
      </p:pic>
    </p:spTree>
    <p:extLst>
      <p:ext uri="{BB962C8B-B14F-4D97-AF65-F5344CB8AC3E}">
        <p14:creationId xmlns:p14="http://schemas.microsoft.com/office/powerpoint/2010/main" val="1035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3789040"/>
            <a:ext cx="5760640" cy="2880319"/>
          </a:xfrm>
        </p:spPr>
        <p:txBody>
          <a:bodyPr>
            <a:normAutofit/>
          </a:bodyPr>
          <a:lstStyle/>
          <a:p>
            <a:pPr marL="36576" indent="0"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marL="36576" indent="0"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обучающаяся 7 класса </a:t>
            </a:r>
          </a:p>
          <a:p>
            <a:pPr marL="36576" indent="0"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Янковская Дарья</a:t>
            </a:r>
          </a:p>
          <a:p>
            <a:pPr marL="36576" indent="0"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МОУ СОШ С. Варваровка</a:t>
            </a:r>
          </a:p>
          <a:p>
            <a:pPr marL="36576" indent="0"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Амурская область</a:t>
            </a:r>
          </a:p>
          <a:p>
            <a:pPr marL="36576" indent="0" algn="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71184" cy="1354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Кисет-небольшой мешочек для табака, махорки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977048" cy="2980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1148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87220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БАЙКА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(польск.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bajka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- от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нидерл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baai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 мягкая, плотная хлопчатобумажная или шерстяная ткань с густым начесанным ворсом. Из хлопчатобумажной байки шьют теплое белье, женскую или детскую одежду; из шерстяной - демисезонные пальто.</a:t>
            </a:r>
            <a:b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2856"/>
            <a:ext cx="5324409" cy="3993307"/>
          </a:xfrm>
        </p:spPr>
      </p:pic>
    </p:spTree>
    <p:extLst>
      <p:ext uri="{BB962C8B-B14F-4D97-AF65-F5344CB8AC3E}">
        <p14:creationId xmlns:p14="http://schemas.microsoft.com/office/powerpoint/2010/main" val="1164475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Полустанок-небольшая железнодорожная станция.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077648" cy="3268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04964"/>
            <a:ext cx="4701902" cy="35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7848872" cy="23762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Варнак-</a:t>
            </a:r>
            <a:r>
              <a:rPr lang="ru-RU" sz="4000" dirty="0" err="1" smtClean="0"/>
              <a:t>хулиган,разбойник</a:t>
            </a:r>
            <a:r>
              <a:rPr lang="ru-RU" sz="4000" dirty="0" smtClean="0"/>
              <a:t> каторжник, беглый каторжник, беглый заключённый.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50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ВАТАГА-ж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дружная толпа, шайка, артель; временное или случайное товарищество, для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работ.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792988" cy="34024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96528"/>
            <a:ext cx="4184048" cy="27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8090"/>
            <a:ext cx="7643192" cy="14981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Амбар-строение для хранения зерна и других видов продовольствия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" y="3473624"/>
            <a:ext cx="5234502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86268"/>
            <a:ext cx="4300599" cy="33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8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2376264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Ту́ес</a:t>
            </a:r>
            <a:r>
              <a:rPr lang="ru-RU" sz="3600" dirty="0"/>
              <a:t>, </a:t>
            </a:r>
            <a:r>
              <a:rPr lang="ru-RU" sz="3600" dirty="0" err="1"/>
              <a:t>туесо́к</a:t>
            </a:r>
            <a:r>
              <a:rPr lang="ru-RU" sz="3600" dirty="0"/>
              <a:t> — небольшой берестяной короб с крышкой. Классический туес имеет цилиндрическую форму. Другое название — </a:t>
            </a:r>
            <a:r>
              <a:rPr lang="ru-RU" sz="3600" dirty="0" smtClean="0"/>
              <a:t>бурак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943545" cy="41798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5174975" cy="3960440"/>
          </a:xfrm>
        </p:spPr>
      </p:pic>
    </p:spTree>
    <p:extLst>
      <p:ext uri="{BB962C8B-B14F-4D97-AF65-F5344CB8AC3E}">
        <p14:creationId xmlns:p14="http://schemas.microsoft.com/office/powerpoint/2010/main" val="2435499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59216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ПЛЕТЕ́НЬ-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плетня, муж. Плетеная изгородь из прутьев, ветвей.</a:t>
            </a:r>
            <a:b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888431" cy="38884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4987792" cy="3740844"/>
          </a:xfrm>
        </p:spPr>
      </p:pic>
    </p:spTree>
    <p:extLst>
      <p:ext uri="{BB962C8B-B14F-4D97-AF65-F5344CB8AC3E}">
        <p14:creationId xmlns:p14="http://schemas.microsoft.com/office/powerpoint/2010/main" val="230636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138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          Семафор-(франц. sémaphore, от греч. sema — знак, сигнал и phorós — несущий)         стационарный сигнальный прибор, применяемый на железных дорогах.</vt:lpstr>
      <vt:lpstr>Кисет-небольшой мешочек для табака, махорки.</vt:lpstr>
      <vt:lpstr> БАЙКА (польск. bajka - от нидерл. baai), мягкая, плотная хлопчатобумажная или шерстяная ткань с густым начесанным ворсом. Из хлопчатобумажной байки шьют теплое белье, женскую или детскую одежду; из шерстяной - демисезонные пальто. </vt:lpstr>
      <vt:lpstr>Полустанок-небольшая железнодорожная станция.</vt:lpstr>
      <vt:lpstr>Презентация PowerPoint</vt:lpstr>
      <vt:lpstr>ВАТАГА-ж. дружная толпа, шайка, артель; временное или случайное товарищество, для работ.</vt:lpstr>
      <vt:lpstr>Амбар-строение для хранения зерна и других видов продовольствия </vt:lpstr>
      <vt:lpstr>Ту́ес, туесо́к — небольшой берестяной короб с крышкой. Классический туес имеет цилиндрическую форму. Другое название — бурак.</vt:lpstr>
      <vt:lpstr>ПЛЕТЕ́НЬ- плетня, муж. Плетеная изгородь из прутьев, ветвей. </vt:lpstr>
      <vt:lpstr>Медико-санитарный батальон (медсб, медсанбат) — формирование  медицинской службы тыла вооружённых сил в составе соединения, предназначенное для медицинского обеспечения личного состава соединения.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Семафор-(франц. sémaphore, от греч. sema — знак, сигнал и phorós — несущий)         стационарный сигнальный прибор, применяемый на железных дорогах.</dc:title>
  <dc:creator>Ольга</dc:creator>
  <cp:lastModifiedBy>мама</cp:lastModifiedBy>
  <cp:revision>9</cp:revision>
  <dcterms:created xsi:type="dcterms:W3CDTF">2015-03-28T04:22:48Z</dcterms:created>
  <dcterms:modified xsi:type="dcterms:W3CDTF">2015-12-27T13:02:21Z</dcterms:modified>
</cp:coreProperties>
</file>