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0" r:id="rId6"/>
    <p:sldId id="261" r:id="rId7"/>
    <p:sldId id="258" r:id="rId8"/>
    <p:sldId id="263" r:id="rId9"/>
    <p:sldId id="262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181E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5" autoAdjust="0"/>
    <p:restoredTop sz="86391" autoAdjust="0"/>
  </p:normalViewPr>
  <p:slideViewPr>
    <p:cSldViewPr>
      <p:cViewPr varScale="1">
        <p:scale>
          <a:sx n="110" d="100"/>
          <a:sy n="110" d="100"/>
        </p:scale>
        <p:origin x="-5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Иван Андреевич Крылов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ДЕТСКИЙ ДОМ\БОБЫЛЕВА\картинки к презентации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905728" cy="5179296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15304" cy="100013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7300" b="1" dirty="0" smtClean="0">
                <a:solidFill>
                  <a:schemeClr val="accent2">
                    <a:lumMod val="50000"/>
                  </a:schemeClr>
                </a:solidFill>
              </a:rPr>
              <a:t>Пословицы</a:t>
            </a:r>
            <a:endParaRPr lang="ru-RU" sz="73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1785926"/>
            <a:ext cx="8215370" cy="4357718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Поспешишь – людей насмешишь.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Делу – время, потехе – час.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Семь раз отмерь – один отрежь.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Кончил дело – гуляй смело.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Один за всех и все за одного.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Лето пролежишь – с сумой побежишь.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1" y="500042"/>
            <a:ext cx="2971792" cy="121444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Домашнее задание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29058" y="285728"/>
            <a:ext cx="4757742" cy="58404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720" y="1785927"/>
            <a:ext cx="3429024" cy="3143272"/>
          </a:xfrm>
        </p:spPr>
        <p:txBody>
          <a:bodyPr>
            <a:normAutofit/>
          </a:bodyPr>
          <a:lstStyle/>
          <a:p>
            <a:pPr marL="514350" indent="-514350"/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Выучить басню.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Подготовиться к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инсценированию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Нарисовать афишу.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ДЕТСКИЙ ДОМ\БОБЫЛЕВА\картинки к презентации\b02c636287420b35ea8ccbdeb1a463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57166"/>
            <a:ext cx="4786327" cy="5786478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Лебедь, Рак  и Щука</a:t>
            </a:r>
            <a:endParaRPr lang="ru-RU" sz="6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050" name="Picture 2" descr="D:\ДЕТСКИЙ ДОМ\БОБЫЛЕВА\картинки к презентации\1389536971_1318784864_p_00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74974"/>
            <a:ext cx="6929485" cy="523033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43230" cy="222725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Афиша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ДЕТСКИЙ ДОМ\БОБЫЛЕВА\картинки к презентации\афиш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6248" y="421478"/>
            <a:ext cx="3786214" cy="5702130"/>
          </a:xfrm>
          <a:prstGeom prst="rect">
            <a:avLst/>
          </a:prstGeom>
          <a:noFill/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571481"/>
            <a:ext cx="7815290" cy="185738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Правила поведения в кинотеатре</a:t>
            </a:r>
            <a:endParaRPr lang="ru-RU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2643182"/>
            <a:ext cx="8215370" cy="3071834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400" dirty="0" err="1" smtClean="0">
                <a:solidFill>
                  <a:schemeClr val="accent2">
                    <a:lumMod val="50000"/>
                  </a:schemeClr>
                </a:solidFill>
              </a:rPr>
              <a:t>аснаесоник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400" dirty="0" err="1" smtClean="0">
                <a:solidFill>
                  <a:schemeClr val="accent2">
                    <a:lumMod val="50000"/>
                  </a:schemeClr>
                </a:solidFill>
              </a:rPr>
              <a:t>улачан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</a:rPr>
              <a:t> к </a:t>
            </a:r>
            <a:r>
              <a:rPr lang="ru-RU" sz="3400" dirty="0" err="1" smtClean="0">
                <a:solidFill>
                  <a:schemeClr val="accent2">
                    <a:lumMod val="50000"/>
                  </a:schemeClr>
                </a:solidFill>
              </a:rPr>
              <a:t>ьтавыдзапо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400" dirty="0" err="1" smtClean="0">
                <a:solidFill>
                  <a:schemeClr val="accent2">
                    <a:lumMod val="50000"/>
                  </a:schemeClr>
                </a:solidFill>
              </a:rPr>
              <a:t>язьлеН</a:t>
            </a:r>
            <a:endParaRPr lang="ru-RU" sz="3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3400" dirty="0" err="1" smtClean="0">
                <a:solidFill>
                  <a:schemeClr val="accent2">
                    <a:lumMod val="50000"/>
                  </a:schemeClr>
                </a:solidFill>
              </a:rPr>
              <a:t>мищюажурко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400" dirty="0" err="1" smtClean="0">
                <a:solidFill>
                  <a:schemeClr val="accent2">
                    <a:lumMod val="50000"/>
                  </a:schemeClr>
                </a:solidFill>
              </a:rPr>
              <a:t>ьташем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400" dirty="0" err="1" smtClean="0">
                <a:solidFill>
                  <a:schemeClr val="accent2">
                    <a:lumMod val="50000"/>
                  </a:schemeClr>
                </a:solidFill>
              </a:rPr>
              <a:t>язьлеН</a:t>
            </a:r>
            <a:endParaRPr lang="ru-RU" sz="3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3400" dirty="0" err="1" smtClean="0">
                <a:solidFill>
                  <a:schemeClr val="accent2">
                    <a:lumMod val="50000"/>
                  </a:schemeClr>
                </a:solidFill>
              </a:rPr>
              <a:t>аснаес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400" dirty="0" err="1" smtClean="0">
                <a:solidFill>
                  <a:schemeClr val="accent2">
                    <a:lumMod val="50000"/>
                  </a:schemeClr>
                </a:solidFill>
              </a:rPr>
              <a:t>ямерв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400" dirty="0" err="1" smtClean="0">
                <a:solidFill>
                  <a:schemeClr val="accent2">
                    <a:lumMod val="50000"/>
                  </a:schemeClr>
                </a:solidFill>
              </a:rPr>
              <a:t>ов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400" dirty="0" err="1" smtClean="0">
                <a:solidFill>
                  <a:schemeClr val="accent2">
                    <a:lumMod val="50000"/>
                  </a:schemeClr>
                </a:solidFill>
              </a:rPr>
              <a:t>ьше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400" dirty="0" err="1" smtClean="0">
                <a:solidFill>
                  <a:schemeClr val="accent2">
                    <a:lumMod val="50000"/>
                  </a:schemeClr>
                </a:solidFill>
              </a:rPr>
              <a:t>еН</a:t>
            </a:r>
            <a:endParaRPr lang="ru-RU" sz="3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3400" dirty="0" err="1" smtClean="0">
                <a:solidFill>
                  <a:schemeClr val="accent2">
                    <a:lumMod val="50000"/>
                  </a:schemeClr>
                </a:solidFill>
              </a:rPr>
              <a:t>ирос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400" dirty="0" err="1" smtClean="0">
                <a:solidFill>
                  <a:schemeClr val="accent2">
                    <a:lumMod val="50000"/>
                  </a:schemeClr>
                </a:solidFill>
              </a:rPr>
              <a:t>ен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400" dirty="0" err="1" smtClean="0">
                <a:solidFill>
                  <a:schemeClr val="accent2">
                    <a:lumMod val="50000"/>
                  </a:schemeClr>
                </a:solidFill>
              </a:rPr>
              <a:t>нетарукка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400" dirty="0" err="1" smtClean="0">
                <a:solidFill>
                  <a:schemeClr val="accent2">
                    <a:lumMod val="50000"/>
                  </a:schemeClr>
                </a:solidFill>
              </a:rPr>
              <a:t>ьдуБ</a:t>
            </a:r>
            <a:endParaRPr lang="ru-RU" sz="3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800" dirty="0" smtClean="0"/>
          </a:p>
          <a:p>
            <a:pPr marL="514350" indent="-514350" algn="just">
              <a:buFont typeface="+mj-lt"/>
              <a:buAutoNum type="arabicPeriod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85738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Правила поведения в кинотеатре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</a:rPr>
              <a:t>Нельзя опаздывать к началу киносеанса.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</a:rPr>
              <a:t>Нельзя мешать окружающим.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</a:rPr>
              <a:t>Не ешь во время сеанса.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</a:rPr>
              <a:t>Будь аккуратен, не сори.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42918"/>
            <a:ext cx="3008313" cy="44291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Где?</a:t>
            </a:r>
          </a:p>
          <a:p>
            <a:pPr algn="ctr"/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Кто?</a:t>
            </a:r>
          </a:p>
          <a:p>
            <a:pPr algn="ctr"/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Как?</a:t>
            </a:r>
            <a:endParaRPr lang="ru-RU" sz="60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ДЕТСКИЙ ДОМ\БОБЫЛЕВА\картинки к презентации\b02c636287420b35ea8ccbdeb1a463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85728"/>
            <a:ext cx="5143517" cy="5983673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6149222" cy="6149222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В чём мораль басни?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D:\ДЕТСКИЙ ДОМ\БОБЫЛЕВА\картинки к презентации\img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ЕТСКИЙ ДОМ\БОБЫЛЕВА\картинки к презентации\l_b71144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57562"/>
            <a:ext cx="4191029" cy="3143272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1028" name="Picture 4" descr="D:\ДЕТСКИЙ ДОМ\БОБЫЛЕВА\картинки к презентации\Strekoza_i_muravei_p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57562"/>
            <a:ext cx="4011261" cy="3148018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1030" name="Picture 6" descr="D:\ДЕТСКИЙ ДОМ\БОБЫЛЕВА\картинки к презентации\20130213_18260016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85728"/>
            <a:ext cx="4143404" cy="2857520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1031" name="Picture 7" descr="D:\ДЕТСКИЙ ДОМ\БОБЫЛЕВА\картинки к презентации\Стрекоза_и_муравей-1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8596" y="285727"/>
            <a:ext cx="3991546" cy="2857521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121</Words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Иван Андреевич Крылов</vt:lpstr>
      <vt:lpstr>Лебедь, Рак  и Щука</vt:lpstr>
      <vt:lpstr>Афиша</vt:lpstr>
      <vt:lpstr>Правила поведения в кинотеатре</vt:lpstr>
      <vt:lpstr>Правила поведения в кинотеатре</vt:lpstr>
      <vt:lpstr>Слайд 6</vt:lpstr>
      <vt:lpstr>Слайд 7</vt:lpstr>
      <vt:lpstr>В чём мораль басни?</vt:lpstr>
      <vt:lpstr>Слайд 9</vt:lpstr>
      <vt:lpstr> Пословицы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Андреевич Крылов</dc:title>
  <cp:lastModifiedBy>Слава</cp:lastModifiedBy>
  <cp:revision>26</cp:revision>
  <dcterms:modified xsi:type="dcterms:W3CDTF">2015-11-13T13:55:44Z</dcterms:modified>
</cp:coreProperties>
</file>