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260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1" r:id="rId15"/>
    <p:sldId id="275" r:id="rId16"/>
    <p:sldId id="274" r:id="rId17"/>
    <p:sldId id="276" r:id="rId18"/>
    <p:sldId id="277" r:id="rId19"/>
    <p:sldId id="278" r:id="rId20"/>
    <p:sldId id="259" r:id="rId21"/>
    <p:sldId id="270" r:id="rId22"/>
    <p:sldId id="261" r:id="rId23"/>
    <p:sldId id="273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CC"/>
    <a:srgbClr val="33CC33"/>
    <a:srgbClr val="FF9900"/>
    <a:srgbClr val="FF9F11"/>
    <a:srgbClr val="FF0000"/>
    <a:srgbClr val="990099"/>
    <a:srgbClr val="FF006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1843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560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ED2162-A396-43B3-AA9C-62C8BFA064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13F4CA-4371-4AC5-BAC3-F4BE3C626D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1513" cy="5813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3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50A043-E7FF-49F5-BC31-4F8DC1A4A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0813" cy="2103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08413" cy="197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113213"/>
            <a:ext cx="3808413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084F7CA6-3042-4124-B7A2-83B592AB72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280988"/>
            <a:ext cx="7770813" cy="5813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095A1F0C-4BC3-4C94-A1D1-1F1D8B158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096604-A849-4C54-84F9-C4D1B9B1C6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7030BB-3686-45F0-B195-D6FB697BE3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22F632-135F-4989-92A4-BCFC7D477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076D8F-4F90-4537-A289-4B9505615D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19D338-30E4-4556-9F5D-1E31693E7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2358FE-E789-441D-8D69-496CDB262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47056E-A92C-412C-884E-84622D92F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BB0008-1260-4B6A-924A-EAF18D2810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A333CC-9DF6-4BEE-B7D2-F5B033C67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496719-71C0-46F7-8D2E-BE8629534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58CBFE-8CA8-4899-9986-35492731FE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322263"/>
            <a:ext cx="2055813" cy="645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322263"/>
            <a:ext cx="6019800" cy="645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15A2E4-74E1-43A5-BDCC-1E88799708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1B19A1-90A3-46B2-94DD-E402BA204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954B77-52BA-40A6-9FB9-C2F6B2FDD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81C6DB-8D3E-40BD-8EC0-9928EC631A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69F4D6-3752-42D6-BFD9-7EC2F6DA9B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EDBFDE-547A-43A3-8108-77389619A0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6AA976-AE22-4853-8D46-B2D032A05A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7521E9-9FBB-48C6-B81E-475DA9B6F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0813" cy="210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B846E002-E532-4D63-ADA9-1D646C0EC6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 i="1">
          <a:solidFill>
            <a:srgbClr val="33CC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 i="1">
          <a:solidFill>
            <a:srgbClr val="33CCFF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33CCFF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-322263"/>
            <a:ext cx="5865813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1063583F-DD6E-44C1-8BB4-F85A8099AB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33CCFF"/>
          </a:solidFill>
          <a:latin typeface="Georgia" pitchFamily="18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 i="1">
          <a:solidFill>
            <a:srgbClr val="33CC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 i="1">
          <a:solidFill>
            <a:srgbClr val="33CCFF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33CCFF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i="1">
          <a:solidFill>
            <a:srgbClr val="33CC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404813"/>
            <a:ext cx="7772400" cy="676275"/>
          </a:xfrm>
          <a:ln/>
        </p:spPr>
        <p:txBody>
          <a:bodyPr/>
          <a:lstStyle/>
          <a:p>
            <a:r>
              <a:rPr lang="ru-RU" sz="4000">
                <a:solidFill>
                  <a:srgbClr val="000066"/>
                </a:solidFill>
              </a:rPr>
              <a:t>Проект 3 класса «Б»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2708275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042988" y="1628775"/>
            <a:ext cx="7850187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Comic Sans MS"/>
              </a:rPr>
              <a:t>Аквариум </a:t>
            </a:r>
          </a:p>
          <a:p>
            <a:pPr algn="ctr"/>
            <a:r>
              <a:rPr lang="ru-RU" sz="4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Comic Sans MS"/>
              </a:rPr>
              <a:t>и </a:t>
            </a:r>
          </a:p>
          <a:p>
            <a:pPr algn="ctr"/>
            <a:r>
              <a:rPr lang="ru-RU" sz="4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Comic Sans MS"/>
              </a:rPr>
              <a:t>его обитатели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3" name="Picture 5" descr="0_38ac7_ff0f6589_X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18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7" name="Picture 5" descr="745dbd5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63613"/>
            <a:ext cx="9144000" cy="872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9" name="Picture 5" descr="0_4d627_2d41494b_XLп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P1090006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P1090014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P1090010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P1090011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P1090003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9" name="Picture 7" descr="P109000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0"/>
            <a:ext cx="4786313" cy="6381750"/>
          </a:xfrm>
          <a:ln/>
        </p:spPr>
      </p:pic>
      <p:pic>
        <p:nvPicPr>
          <p:cNvPr id="54281" name="Picture 9" descr="P10202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981075"/>
            <a:ext cx="36195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4886325"/>
            <a:ext cx="2376488" cy="197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4176712" cy="1150938"/>
          </a:xfrm>
        </p:spPr>
        <p:txBody>
          <a:bodyPr/>
          <a:lstStyle/>
          <a:p>
            <a:r>
              <a:rPr lang="ru-RU" sz="5400" i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Выводы: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484313"/>
            <a:ext cx="8532812" cy="4752975"/>
          </a:xfrm>
        </p:spPr>
        <p:txBody>
          <a:bodyPr/>
          <a:lstStyle/>
          <a:p>
            <a:r>
              <a:rPr lang="ru-RU" sz="3600" i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люди обязаны приложить все усилия, чтобы сохранить достояние нашей планеты- подводный мир: охранять моря и  океаны, реки и озера от загрязнения,  защищать рыб от истребления и неразумного отлова.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90600" y="-381000"/>
            <a:ext cx="72390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4724400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Любовь к природе закладывается с детства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3429000"/>
            <a:ext cx="3352800" cy="26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0800" y="4038600"/>
            <a:ext cx="274320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0" y="4724400"/>
            <a:ext cx="15240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1" name="Picture 5" descr="vario7м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61925"/>
            <a:ext cx="9144000" cy="721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0"/>
            <a:ext cx="4502150" cy="360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4292600"/>
            <a:ext cx="2879725" cy="2303463"/>
          </a:xfrm>
          <a:prstGeom prst="rect">
            <a:avLst/>
          </a:prstGeom>
          <a:solidFill>
            <a:srgbClr val="FF9F11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4292600"/>
            <a:ext cx="2879725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981075"/>
            <a:ext cx="1933575" cy="160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5288" y="549275"/>
            <a:ext cx="434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4513262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Над проектом работали: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916113"/>
            <a:ext cx="2879725" cy="230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292600"/>
            <a:ext cx="2879725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2138" y="1916113"/>
            <a:ext cx="2879725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539750" y="2636838"/>
            <a:ext cx="23399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Comic Sans MS"/>
              </a:rPr>
              <a:t>Иван К.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6443663" y="5013325"/>
            <a:ext cx="2339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Диана Г.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>
            <a:off x="3276600" y="2708275"/>
            <a:ext cx="25923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Comic Sans MS"/>
              </a:rPr>
              <a:t>Никита Ш.</a:t>
            </a: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395288" y="5013325"/>
            <a:ext cx="2519362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Елена Х.</a:t>
            </a:r>
          </a:p>
        </p:txBody>
      </p:sp>
      <p:sp>
        <p:nvSpPr>
          <p:cNvPr id="9234" name="WordArt 18"/>
          <p:cNvSpPr>
            <a:spLocks noChangeArrowheads="1" noChangeShapeType="1" noTextEdit="1"/>
          </p:cNvSpPr>
          <p:nvPr/>
        </p:nvSpPr>
        <p:spPr bwMode="auto">
          <a:xfrm>
            <a:off x="3276600" y="4941888"/>
            <a:ext cx="25558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Comic Sans MS"/>
              </a:rPr>
              <a:t>Максим Т.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0" name="Rectangle 1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042988" y="1268413"/>
            <a:ext cx="7127875" cy="39957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2199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Спасибо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за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Цель проекта: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8569325" cy="4103688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buClr>
                <a:srgbClr val="33CCFF"/>
              </a:buClr>
              <a:buSzPct val="20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000"/>
              <a:t> </a:t>
            </a:r>
            <a:r>
              <a:rPr lang="ru-RU" sz="4000" i="0">
                <a:solidFill>
                  <a:srgbClr val="660033"/>
                </a:solidFill>
                <a:latin typeface="Comic Sans MS" pitchFamily="66" charset="0"/>
              </a:rPr>
              <a:t>изучить теоретический материал об аквариумных рыбках;</a:t>
            </a:r>
          </a:p>
          <a:p>
            <a:pPr marL="341313" indent="-341313">
              <a:lnSpc>
                <a:spcPct val="80000"/>
              </a:lnSpc>
              <a:buClr>
                <a:srgbClr val="33CCFF"/>
              </a:buClr>
              <a:buSzPct val="2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800" i="0">
              <a:solidFill>
                <a:srgbClr val="660033"/>
              </a:solidFill>
              <a:latin typeface="Comic Sans MS" pitchFamily="66" charset="0"/>
            </a:endParaRPr>
          </a:p>
          <a:p>
            <a:pPr marL="341313" indent="-341313">
              <a:lnSpc>
                <a:spcPct val="80000"/>
              </a:lnSpc>
              <a:buClr>
                <a:srgbClr val="33CCFF"/>
              </a:buClr>
              <a:buSzPct val="20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000" i="0">
                <a:solidFill>
                  <a:srgbClr val="990000"/>
                </a:solidFill>
                <a:latin typeface="Comic Sans MS" pitchFamily="66" charset="0"/>
              </a:rPr>
              <a:t>выполнить творческую работу;</a:t>
            </a:r>
          </a:p>
          <a:p>
            <a:pPr marL="341313" indent="-341313">
              <a:lnSpc>
                <a:spcPct val="80000"/>
              </a:lnSpc>
              <a:buClr>
                <a:srgbClr val="33CCFF"/>
              </a:buClr>
              <a:buSzPct val="2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800" i="0">
              <a:solidFill>
                <a:srgbClr val="990000"/>
              </a:solidFill>
              <a:latin typeface="Comic Sans MS" pitchFamily="66" charset="0"/>
            </a:endParaRPr>
          </a:p>
          <a:p>
            <a:pPr marL="341313" indent="-341313">
              <a:lnSpc>
                <a:spcPct val="80000"/>
              </a:lnSpc>
              <a:buClr>
                <a:srgbClr val="33CCFF"/>
              </a:buClr>
              <a:buSzPct val="20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000" i="0">
                <a:solidFill>
                  <a:srgbClr val="CC0000"/>
                </a:solidFill>
                <a:latin typeface="Comic Sans MS" pitchFamily="66" charset="0"/>
              </a:rPr>
              <a:t>познакомить  ребят нашего класса с жизнью аквариумных рыбок. </a:t>
            </a:r>
          </a:p>
          <a:p>
            <a:pPr marL="341313" indent="-341313">
              <a:lnSpc>
                <a:spcPct val="80000"/>
              </a:lnSpc>
              <a:buClr>
                <a:srgbClr val="33CCFF"/>
              </a:buClr>
              <a:buSzPct val="200000"/>
              <a:buFont typeface="Times New Roman" pitchFamily="18" charset="0"/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4000" i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>
          <a:xfrm>
            <a:off x="827088" y="836613"/>
            <a:ext cx="7558087" cy="708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i="0" u="sng">
                <a:solidFill>
                  <a:srgbClr val="037FB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Гипотеза исследования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body" idx="1"/>
          </p:nvPr>
        </p:nvSpPr>
        <p:spPr>
          <a:xfrm>
            <a:off x="179388" y="1628775"/>
            <a:ext cx="8713787" cy="4752975"/>
          </a:xfrm>
          <a:ln/>
        </p:spPr>
        <p:txBody>
          <a:bodyPr/>
          <a:lstStyle/>
          <a:p>
            <a:pPr lvl="1">
              <a:lnSpc>
                <a:spcPct val="90000"/>
              </a:lnSpc>
              <a:buSzPct val="200000"/>
              <a:buFont typeface="Times New Roman" pitchFamily="18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100"/>
              <a:t>   </a:t>
            </a:r>
            <a:r>
              <a:rPr lang="ru-RU" sz="3500" i="0">
                <a:solidFill>
                  <a:srgbClr val="01796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Если тщательно изучить нужную информацию, проанализировать и обобщить необходимые факты, то можно не только пополнить  и расширить свои знания,  но и развивать творческие способности и способности к самостоятельному  труду.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357563"/>
            <a:ext cx="4178300" cy="334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4292600"/>
            <a:ext cx="2006600" cy="166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434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23850" y="1628775"/>
            <a:ext cx="8604250" cy="1368425"/>
          </a:xfrm>
        </p:spPr>
        <p:txBody>
          <a:bodyPr/>
          <a:lstStyle/>
          <a:p>
            <a:pPr algn="l">
              <a:lnSpc>
                <a:spcPct val="50000"/>
              </a:lnSpc>
            </a:pPr>
            <a:r>
              <a:rPr lang="ru-RU" sz="3600" i="0" u="sng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Объект исследования:</a:t>
            </a:r>
            <a:r>
              <a:rPr lang="ru-RU" sz="3600" i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аквариумные </a:t>
            </a:r>
            <a:br>
              <a:rPr lang="ru-RU" sz="3600" i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600" i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                                                                            рыбки.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68638"/>
            <a:ext cx="8315325" cy="1752600"/>
          </a:xfrm>
        </p:spPr>
        <p:txBody>
          <a:bodyPr/>
          <a:lstStyle/>
          <a:p>
            <a:pPr algn="l"/>
            <a:r>
              <a:rPr lang="ru-RU" sz="3600" i="0" u="sng">
                <a:solidFill>
                  <a:srgbClr val="FF6600"/>
                </a:solidFill>
                <a:latin typeface="Comic Sans MS" pitchFamily="66" charset="0"/>
              </a:rPr>
              <a:t>Предмет исследования:</a:t>
            </a:r>
            <a:r>
              <a:rPr lang="ru-RU" sz="3600" i="0">
                <a:solidFill>
                  <a:srgbClr val="FF6600"/>
                </a:solidFill>
                <a:latin typeface="Comic Sans MS" pitchFamily="66" charset="0"/>
              </a:rPr>
              <a:t> изучение литературы.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0812" cy="1671638"/>
          </a:xfrm>
        </p:spPr>
        <p:txBody>
          <a:bodyPr/>
          <a:lstStyle/>
          <a:p>
            <a:r>
              <a:rPr lang="ru-RU" sz="4000" i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Классный час </a:t>
            </a:r>
            <a:br>
              <a:rPr lang="ru-RU" sz="4000" i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4000" i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«Домашние любимцы»</a:t>
            </a:r>
          </a:p>
        </p:txBody>
      </p:sp>
      <p:pic>
        <p:nvPicPr>
          <p:cNvPr id="20486" name="Picture 6" descr="moyalyubimayakosh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276475"/>
            <a:ext cx="3597275" cy="4113213"/>
          </a:xfrm>
          <a:noFill/>
        </p:spPr>
      </p:pic>
      <p:pic>
        <p:nvPicPr>
          <p:cNvPr id="2048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20990288">
            <a:off x="3924300" y="1989138"/>
            <a:ext cx="3810000" cy="2740025"/>
          </a:xfrm>
          <a:noFill/>
          <a:ln>
            <a:miter lim="800000"/>
          </a:ln>
        </p:spPr>
      </p:pic>
      <p:pic>
        <p:nvPicPr>
          <p:cNvPr id="20488" name="Picture 8" descr="siamskay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4437063"/>
            <a:ext cx="2259013" cy="2190750"/>
          </a:xfrm>
          <a:prstGeom prst="rect">
            <a:avLst/>
          </a:prstGeom>
          <a:noFill/>
        </p:spPr>
      </p:pic>
      <p:pic>
        <p:nvPicPr>
          <p:cNvPr id="20489" name="Picture 9" descr="P10900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4076700"/>
            <a:ext cx="3336925" cy="250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716463" y="549275"/>
            <a:ext cx="4176712" cy="6048375"/>
          </a:xfrm>
        </p:spPr>
        <p:txBody>
          <a:bodyPr/>
          <a:lstStyle/>
          <a:p>
            <a:pPr>
              <a:spcBef>
                <a:spcPct val="20000"/>
              </a:spcBef>
              <a:buFont typeface="Times New Roman" pitchFamily="18" charset="0"/>
              <a:buChar char="•"/>
            </a:pPr>
            <a:endParaRPr lang="ru-RU" sz="3200" b="0" i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151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412875"/>
            <a:ext cx="7848600" cy="5213350"/>
          </a:xfrm>
          <a:noFill/>
          <a:ln>
            <a:miter lim="800000"/>
          </a:ln>
        </p:spPr>
      </p:pic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073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Маленькое море дома у Максима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31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81000" y="533400"/>
            <a:ext cx="4343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89" name="Picture 13"/>
          <p:cNvPicPr>
            <a:picLocks noChangeAspect="1" noChangeArrowheads="1"/>
          </p:cNvPicPr>
          <p:nvPr>
            <p:ph type="title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63713" y="765175"/>
            <a:ext cx="6840537" cy="2520950"/>
          </a:xfrm>
        </p:spPr>
      </p:pic>
      <p:pic>
        <p:nvPicPr>
          <p:cNvPr id="24591" name="Picture 15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68313" y="3860800"/>
            <a:ext cx="5329237" cy="2771775"/>
          </a:xfrm>
        </p:spPr>
      </p:pic>
      <p:pic>
        <p:nvPicPr>
          <p:cNvPr id="24592" name="Picture 16"/>
          <p:cNvPicPr>
            <a:picLocks noChangeAspect="1" noChangeArrowheads="1"/>
          </p:cNvPicPr>
          <p:nvPr>
            <p:ph sz="half" idx="3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084888" y="3068638"/>
            <a:ext cx="2787650" cy="3536950"/>
          </a:xfrm>
        </p:spPr>
      </p:pic>
      <p:pic>
        <p:nvPicPr>
          <p:cNvPr id="24593" name="Picture 17"/>
          <p:cNvPicPr>
            <a:picLocks noChangeAspect="1" noChangeArrowheads="1"/>
          </p:cNvPicPr>
          <p:nvPr>
            <p:ph sz="quarter"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684213" y="1196975"/>
            <a:ext cx="2232025" cy="2881313"/>
          </a:xfr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9317787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-403225"/>
            <a:ext cx="7596187" cy="726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151</Words>
  <Application>Microsoft Office PowerPoint</Application>
  <PresentationFormat>Экран (4:3)</PresentationFormat>
  <Paragraphs>28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Times New Roman</vt:lpstr>
      <vt:lpstr>Georgia</vt:lpstr>
      <vt:lpstr>Comic Sans MS</vt:lpstr>
      <vt:lpstr>Оформление по умолчанию</vt:lpstr>
      <vt:lpstr>Оформление по умолчанию</vt:lpstr>
      <vt:lpstr>Проект 3 класса «Б»</vt:lpstr>
      <vt:lpstr>Слайд 2</vt:lpstr>
      <vt:lpstr>Цель проекта:</vt:lpstr>
      <vt:lpstr>Гипотеза исследования</vt:lpstr>
      <vt:lpstr>Объект исследования: аквариумные                                                                                                                                  рыбки.  </vt:lpstr>
      <vt:lpstr>Классный час  «Домашние любимцы»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Выводы: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FISHY BUBBLES</dc:title>
  <dc:creator>gheka</dc:creator>
  <cp:lastModifiedBy>re</cp:lastModifiedBy>
  <cp:revision>14</cp:revision>
  <cp:lastPrinted>1601-01-01T00:00:00Z</cp:lastPrinted>
  <dcterms:created xsi:type="dcterms:W3CDTF">2011-07-08T05:39:00Z</dcterms:created>
  <dcterms:modified xsi:type="dcterms:W3CDTF">2016-01-29T20:13:42Z</dcterms:modified>
</cp:coreProperties>
</file>