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5" r:id="rId4"/>
    <p:sldId id="276" r:id="rId5"/>
    <p:sldId id="279" r:id="rId6"/>
    <p:sldId id="277" r:id="rId7"/>
    <p:sldId id="278" r:id="rId8"/>
    <p:sldId id="280" r:id="rId9"/>
    <p:sldId id="274" r:id="rId10"/>
    <p:sldId id="281" r:id="rId11"/>
    <p:sldId id="282" r:id="rId12"/>
    <p:sldId id="271" r:id="rId13"/>
    <p:sldId id="272" r:id="rId14"/>
    <p:sldId id="266" r:id="rId15"/>
    <p:sldId id="264" r:id="rId16"/>
    <p:sldId id="269" r:id="rId17"/>
    <p:sldId id="270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79E4F-0D4F-4659-96E4-0859C6ED1D97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CAB38-AABD-4676-933D-47B8089D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8620-894A-40B9-8AEF-A9D2D6A77FA5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10C6-422E-4C6B-9880-8AB0937C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E2D2-E7E3-49FB-9135-53EFB94DD6A6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1CDF-7EDA-410F-A64D-26094133AE6A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E5D-11E6-4691-9481-83613E2387DD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F99-38BF-4B01-8997-D9F76BA1A13D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8D22-C0F1-4EDB-967B-8D98EEBF9C33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5ED9-43A3-4B68-9344-18BFCA9EBA8F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AD7D-2FE6-4BED-9A22-A308EC932319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EA3D-B135-4332-AD04-96FE2CB9E205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4C4B-3B74-4AD4-B2B7-FBF095AAA620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FE61-B69D-4EC8-B256-D239166ADE60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2D56-2AD5-4577-8350-10D2AC2CE16B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BED3A1"/>
            </a:gs>
            <a:gs pos="84000">
              <a:srgbClr val="599241"/>
            </a:gs>
            <a:gs pos="0">
              <a:srgbClr val="DDEBCF"/>
            </a:gs>
            <a:gs pos="57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A203-951D-466E-91EE-6EB970C44EF4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571875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 descr="ANTN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312368" cy="28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48680"/>
            <a:ext cx="763284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Оксид</a:t>
            </a:r>
            <a:r>
              <a:rPr lang="hy-AM" sz="4400" dirty="0" smtClean="0">
                <a:latin typeface="+mj-lt"/>
                <a:ea typeface="+mj-ea"/>
                <a:cs typeface="+mj-cs"/>
              </a:rPr>
              <a:t>ы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углерода</a:t>
            </a:r>
            <a:endParaRPr lang="hy-AM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4400" dirty="0" smtClean="0">
                <a:latin typeface="+mj-lt"/>
                <a:ea typeface="+mj-ea"/>
                <a:cs typeface="+mj-cs"/>
              </a:rPr>
              <a:t>и</a:t>
            </a:r>
            <a:r>
              <a:rPr kumimoji="0" lang="hy-AM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их физиологическое</a:t>
            </a:r>
            <a:r>
              <a:rPr kumimoji="0" lang="hy-AM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действие на организм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32112" y="5301208"/>
            <a:ext cx="46001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latin typeface="+mj-lt"/>
                <a:ea typeface="+mj-ea"/>
                <a:cs typeface="+mj-cs"/>
              </a:rPr>
              <a:t>Учитель химии Петросян А.Г.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</a:t>
            </a: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биологии Арутюнян А.С.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142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28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Новая папка (2)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16824" cy="547260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10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Новая папка (2)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32847" cy="561662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11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33400"/>
            <a:ext cx="7696200" cy="1905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Вредное действие курения на органы дыхания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096541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курение нарушает работу                             дыхательной системы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способствует развитию тяжёлых заболеваний (туберкулёз, рак гортани и лёгких)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12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62" y="404738"/>
            <a:ext cx="3277566" cy="32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627813" cy="1143000"/>
          </a:xfrm>
        </p:spPr>
        <p:txBody>
          <a:bodyPr anchor="b"/>
          <a:lstStyle/>
          <a:p>
            <a:pPr algn="r" eaLnBrk="1" hangingPunct="1"/>
            <a:r>
              <a:rPr lang="ru-RU" dirty="0" smtClean="0"/>
              <a:t>Сравни! </a:t>
            </a:r>
          </a:p>
        </p:txBody>
      </p:sp>
      <p:pic>
        <p:nvPicPr>
          <p:cNvPr id="9" name="Picture 5" descr="user pos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82" y="2786063"/>
            <a:ext cx="3457568" cy="337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86375" y="2214563"/>
            <a:ext cx="300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Лёгкие курящего человека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1561" y="3717032"/>
            <a:ext cx="325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Лёгкие некурящего человека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13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0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рмик_слайд\оксид углерода\0005-005-Oksid-ugleroda-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561662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14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0958" y="0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2286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Легкие</a:t>
            </a:r>
          </a:p>
        </p:txBody>
      </p:sp>
      <p:pic>
        <p:nvPicPr>
          <p:cNvPr id="7" name="Picture 3" descr="U2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94048"/>
            <a:ext cx="3698875" cy="4267200"/>
          </a:xfrm>
          <a:prstGeom prst="rect">
            <a:avLst/>
          </a:prstGeom>
          <a:noFill/>
        </p:spPr>
      </p:pic>
      <p:pic>
        <p:nvPicPr>
          <p:cNvPr id="8" name="Picture 4" descr="Scan0001"/>
          <p:cNvPicPr>
            <a:picLocks noChangeAspect="1" noChangeArrowheads="1"/>
          </p:cNvPicPr>
          <p:nvPr/>
        </p:nvPicPr>
        <p:blipFill>
          <a:blip r:embed="rId3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5029200" y="1076672"/>
            <a:ext cx="3570288" cy="48006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15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0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Газообмен в лёгких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1219200"/>
            <a:ext cx="4038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лёгких происходит газообмен: кислород поступает в кровь, углекислый газ из крови выходит в лёгкие.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8" descr="U25_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343400" cy="50292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16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{92220EFA-0342-46ED-AC0B-A3083461F6C1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68883"/>
            <a:ext cx="5328270" cy="45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833438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</a:rPr>
              <a:t>Фотосинтез</a:t>
            </a:r>
            <a:r>
              <a:rPr lang="ru-RU" sz="36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17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82" y="0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200" dirty="0" smtClean="0"/>
              <a:t>Применение оксида углерода (IV)</a:t>
            </a:r>
            <a:endParaRPr lang="ru-RU" sz="3200" dirty="0"/>
          </a:p>
        </p:txBody>
      </p:sp>
      <p:pic>
        <p:nvPicPr>
          <p:cNvPr id="4" name="Picture 2" descr="C:\Users\user\Desktop\2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36904" cy="518457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18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6800" y="1786880"/>
            <a:ext cx="7467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Будьте здоровы!!!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19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рмик_слайд\оксид углерода\5f030897c5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5" cy="552636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2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       Приложение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рмик_слайд\оксид углерода\0004-004-Oksid-ugleroda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2565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3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Приложение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rudzitis_9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90465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4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    Приложение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Новая папка (2)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6886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5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Приложение </a:t>
            </a: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Новая папка (2)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90465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6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8082" y="0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Новая папка (2)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5" cy="56886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7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44" y="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Новая папка (2)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576064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8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20" y="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Приложение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си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55563"/>
            <a:ext cx="31877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725" y="695325"/>
            <a:ext cx="4400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813" y="341313"/>
            <a:ext cx="26336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" y="1390650"/>
            <a:ext cx="4589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FF0000"/>
                </a:solidFill>
              </a:rPr>
              <a:pPr/>
              <a:t>9</a:t>
            </a:fld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Приложение 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Вредное действие курения на органы дыхания</vt:lpstr>
      <vt:lpstr>Сравни! </vt:lpstr>
      <vt:lpstr>Слайд 14</vt:lpstr>
      <vt:lpstr>Слайд 15</vt:lpstr>
      <vt:lpstr>Газообмен в лёгких</vt:lpstr>
      <vt:lpstr>Фотосинтез </vt:lpstr>
      <vt:lpstr>Применение оксида углерода (IV)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органов дыхания</dc:title>
  <dc:creator>Наташа</dc:creator>
  <cp:lastModifiedBy>школа№19</cp:lastModifiedBy>
  <cp:revision>34</cp:revision>
  <dcterms:created xsi:type="dcterms:W3CDTF">2014-02-12T11:23:07Z</dcterms:created>
  <dcterms:modified xsi:type="dcterms:W3CDTF">2015-12-23T10:53:41Z</dcterms:modified>
</cp:coreProperties>
</file>