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2" r:id="rId3"/>
    <p:sldId id="303" r:id="rId4"/>
    <p:sldId id="283" r:id="rId5"/>
    <p:sldId id="284" r:id="rId6"/>
    <p:sldId id="285" r:id="rId7"/>
    <p:sldId id="286" r:id="rId8"/>
    <p:sldId id="288" r:id="rId9"/>
    <p:sldId id="304" r:id="rId10"/>
    <p:sldId id="293" r:id="rId11"/>
    <p:sldId id="299" r:id="rId12"/>
    <p:sldId id="305" r:id="rId13"/>
    <p:sldId id="281" r:id="rId14"/>
    <p:sldId id="282" r:id="rId15"/>
    <p:sldId id="306" r:id="rId16"/>
    <p:sldId id="292" r:id="rId17"/>
    <p:sldId id="307" r:id="rId18"/>
    <p:sldId id="289" r:id="rId19"/>
    <p:sldId id="308" r:id="rId20"/>
    <p:sldId id="290" r:id="rId21"/>
    <p:sldId id="309" r:id="rId22"/>
    <p:sldId id="297" r:id="rId23"/>
    <p:sldId id="300" r:id="rId24"/>
    <p:sldId id="311" r:id="rId25"/>
    <p:sldId id="298" r:id="rId26"/>
    <p:sldId id="291" r:id="rId27"/>
    <p:sldId id="30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0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D1E84B-7131-4466-9278-377848A0D68F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D04ABB8-8CFE-4F74-9619-7A53A5C6FE00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C9D119F7-E0E1-4D85-8918-F43C3C7EEF0E}" type="parTrans" cxnId="{0082A085-96CF-40AD-93FF-D0481BF0F006}">
      <dgm:prSet/>
      <dgm:spPr/>
      <dgm:t>
        <a:bodyPr/>
        <a:lstStyle/>
        <a:p>
          <a:endParaRPr lang="ru-RU"/>
        </a:p>
      </dgm:t>
    </dgm:pt>
    <dgm:pt modelId="{0FAF034F-ECDC-466C-8D8F-0963F0BC0491}" type="sibTrans" cxnId="{0082A085-96CF-40AD-93FF-D0481BF0F006}">
      <dgm:prSet/>
      <dgm:spPr/>
      <dgm:t>
        <a:bodyPr/>
        <a:lstStyle/>
        <a:p>
          <a:endParaRPr lang="ru-RU"/>
        </a:p>
      </dgm:t>
    </dgm:pt>
    <dgm:pt modelId="{7BA8AE6A-08A8-4AE3-ABCF-D74E4961C039}">
      <dgm:prSet phldrT="[Текст]"/>
      <dgm:spPr/>
      <dgm:t>
        <a:bodyPr/>
        <a:lstStyle/>
        <a:p>
          <a:r>
            <a:rPr lang="ru-RU" dirty="0" smtClean="0">
              <a:effectLst/>
              <a:latin typeface="Times New Roman"/>
              <a:ea typeface="Calibri"/>
            </a:rPr>
            <a:t>Перфолента  </a:t>
          </a:r>
          <a:endParaRPr lang="ru-RU" dirty="0"/>
        </a:p>
      </dgm:t>
    </dgm:pt>
    <dgm:pt modelId="{39FEE90A-D6F2-4C4D-B221-C066720EF816}" type="parTrans" cxnId="{DE32FCE5-474C-4ED5-A69E-7061A37E0ACB}">
      <dgm:prSet/>
      <dgm:spPr/>
      <dgm:t>
        <a:bodyPr/>
        <a:lstStyle/>
        <a:p>
          <a:endParaRPr lang="ru-RU"/>
        </a:p>
      </dgm:t>
    </dgm:pt>
    <dgm:pt modelId="{A8CAEA78-04C4-4D7F-8666-6A32ABE1A083}" type="sibTrans" cxnId="{DE32FCE5-474C-4ED5-A69E-7061A37E0ACB}">
      <dgm:prSet/>
      <dgm:spPr/>
      <dgm:t>
        <a:bodyPr/>
        <a:lstStyle/>
        <a:p>
          <a:endParaRPr lang="ru-RU"/>
        </a:p>
      </dgm:t>
    </dgm:pt>
    <dgm:pt modelId="{FDED9C9D-96DF-4D78-ADD9-FF5215F513A2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2E4EEAF-CC22-4268-824D-526BD6546A70}" type="parTrans" cxnId="{5B5B8BD2-B68E-4F51-B5D7-6286BD7046BB}">
      <dgm:prSet/>
      <dgm:spPr/>
      <dgm:t>
        <a:bodyPr/>
        <a:lstStyle/>
        <a:p>
          <a:endParaRPr lang="ru-RU"/>
        </a:p>
      </dgm:t>
    </dgm:pt>
    <dgm:pt modelId="{6E0B8C08-C7E4-4B10-80B9-7151A0CD060A}" type="sibTrans" cxnId="{5B5B8BD2-B68E-4F51-B5D7-6286BD7046BB}">
      <dgm:prSet/>
      <dgm:spPr/>
      <dgm:t>
        <a:bodyPr/>
        <a:lstStyle/>
        <a:p>
          <a:endParaRPr lang="ru-RU"/>
        </a:p>
      </dgm:t>
    </dgm:pt>
    <dgm:pt modelId="{131FA252-A700-4742-84E3-65CDB9A76F59}">
      <dgm:prSet phldrT="[Текст]"/>
      <dgm:spPr/>
      <dgm:t>
        <a:bodyPr/>
        <a:lstStyle/>
        <a:p>
          <a:r>
            <a:rPr lang="ru-RU" dirty="0" smtClean="0">
              <a:effectLst/>
              <a:latin typeface="Times New Roman"/>
              <a:ea typeface="Calibri"/>
            </a:rPr>
            <a:t>Перфокарта </a:t>
          </a:r>
          <a:endParaRPr lang="ru-RU" dirty="0"/>
        </a:p>
      </dgm:t>
    </dgm:pt>
    <dgm:pt modelId="{6D15E892-645F-4455-8F1C-CA0287BB4400}" type="parTrans" cxnId="{3F2623CE-D2BD-4B68-AE8E-24F618B9E254}">
      <dgm:prSet/>
      <dgm:spPr/>
      <dgm:t>
        <a:bodyPr/>
        <a:lstStyle/>
        <a:p>
          <a:endParaRPr lang="ru-RU"/>
        </a:p>
      </dgm:t>
    </dgm:pt>
    <dgm:pt modelId="{A554031C-07B8-40F1-B349-CB040D58B84F}" type="sibTrans" cxnId="{3F2623CE-D2BD-4B68-AE8E-24F618B9E254}">
      <dgm:prSet/>
      <dgm:spPr/>
      <dgm:t>
        <a:bodyPr/>
        <a:lstStyle/>
        <a:p>
          <a:endParaRPr lang="ru-RU"/>
        </a:p>
      </dgm:t>
    </dgm:pt>
    <dgm:pt modelId="{A6762AB2-493E-4C6A-B3C6-921CF8A0D1B7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50863240-B131-44BC-8264-36A0CBEEC3BF}" type="parTrans" cxnId="{F0B531E0-39A9-46AD-B6D6-D00362E162B9}">
      <dgm:prSet/>
      <dgm:spPr/>
      <dgm:t>
        <a:bodyPr/>
        <a:lstStyle/>
        <a:p>
          <a:endParaRPr lang="ru-RU"/>
        </a:p>
      </dgm:t>
    </dgm:pt>
    <dgm:pt modelId="{DB889581-683B-445C-A8B5-837A56166A02}" type="sibTrans" cxnId="{F0B531E0-39A9-46AD-B6D6-D00362E162B9}">
      <dgm:prSet/>
      <dgm:spPr/>
      <dgm:t>
        <a:bodyPr/>
        <a:lstStyle/>
        <a:p>
          <a:endParaRPr lang="ru-RU"/>
        </a:p>
      </dgm:t>
    </dgm:pt>
    <dgm:pt modelId="{3183CAAA-6ECC-4165-ADB5-7A9A9DE585CA}">
      <dgm:prSet phldrT="[Текст]"/>
      <dgm:spPr/>
      <dgm:t>
        <a:bodyPr/>
        <a:lstStyle/>
        <a:p>
          <a:r>
            <a:rPr lang="ru-RU" dirty="0" smtClean="0">
              <a:effectLst/>
              <a:latin typeface="Times New Roman"/>
              <a:ea typeface="Calibri"/>
            </a:rPr>
            <a:t>Оптический диск </a:t>
          </a:r>
          <a:endParaRPr lang="ru-RU" dirty="0"/>
        </a:p>
      </dgm:t>
    </dgm:pt>
    <dgm:pt modelId="{605B9AA1-EF57-4CD7-A741-CF73E7B933F5}" type="parTrans" cxnId="{AFD31FC7-B187-48D5-8ABB-E728846B59BF}">
      <dgm:prSet/>
      <dgm:spPr/>
      <dgm:t>
        <a:bodyPr/>
        <a:lstStyle/>
        <a:p>
          <a:endParaRPr lang="ru-RU"/>
        </a:p>
      </dgm:t>
    </dgm:pt>
    <dgm:pt modelId="{4C0C52EA-0FFD-470F-92D8-5C7A06A883A7}" type="sibTrans" cxnId="{AFD31FC7-B187-48D5-8ABB-E728846B59BF}">
      <dgm:prSet/>
      <dgm:spPr/>
      <dgm:t>
        <a:bodyPr/>
        <a:lstStyle/>
        <a:p>
          <a:endParaRPr lang="ru-RU"/>
        </a:p>
      </dgm:t>
    </dgm:pt>
    <dgm:pt modelId="{77B61085-0AA8-4C7F-ADDD-7E0258B1DE94}">
      <dgm:prSet/>
      <dgm:spPr/>
      <dgm:t>
        <a:bodyPr/>
        <a:lstStyle/>
        <a:p>
          <a:r>
            <a:rPr lang="ru-RU" dirty="0" smtClean="0"/>
            <a:t>Магнитный диск</a:t>
          </a:r>
          <a:endParaRPr lang="ru-RU" dirty="0"/>
        </a:p>
      </dgm:t>
    </dgm:pt>
    <dgm:pt modelId="{EFEE17F3-A7AC-472E-8908-4349DD8F6384}" type="parTrans" cxnId="{A643E0F5-1DEE-4744-B940-57F6E8B5BD2C}">
      <dgm:prSet/>
      <dgm:spPr/>
      <dgm:t>
        <a:bodyPr/>
        <a:lstStyle/>
        <a:p>
          <a:endParaRPr lang="ru-RU"/>
        </a:p>
      </dgm:t>
    </dgm:pt>
    <dgm:pt modelId="{FD33A5C5-CF85-46E9-8941-F3734AB0AF8E}" type="sibTrans" cxnId="{A643E0F5-1DEE-4744-B940-57F6E8B5BD2C}">
      <dgm:prSet/>
      <dgm:spPr/>
      <dgm:t>
        <a:bodyPr/>
        <a:lstStyle/>
        <a:p>
          <a:endParaRPr lang="ru-RU"/>
        </a:p>
      </dgm:t>
    </dgm:pt>
    <dgm:pt modelId="{5C2D956D-D14D-44B8-9D36-458D38D2BA60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946DEDAD-FE32-47E0-B9B0-21EAB2CBD490}" type="parTrans" cxnId="{0EB97C0D-0383-41D0-AA68-7D5EF7001F32}">
      <dgm:prSet/>
      <dgm:spPr/>
      <dgm:t>
        <a:bodyPr/>
        <a:lstStyle/>
        <a:p>
          <a:endParaRPr lang="ru-RU"/>
        </a:p>
      </dgm:t>
    </dgm:pt>
    <dgm:pt modelId="{36D6432D-0FC1-4797-9D40-F3E6601DD34D}" type="sibTrans" cxnId="{0EB97C0D-0383-41D0-AA68-7D5EF7001F32}">
      <dgm:prSet/>
      <dgm:spPr/>
      <dgm:t>
        <a:bodyPr/>
        <a:lstStyle/>
        <a:p>
          <a:endParaRPr lang="ru-RU"/>
        </a:p>
      </dgm:t>
    </dgm:pt>
    <dgm:pt modelId="{7BBF5488-ED42-438E-B1D4-2682AD9489B8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7D7A5527-BEB2-4DD8-BB6B-97ADE9526549}" type="parTrans" cxnId="{DBAE93AD-E084-4A11-9D53-D17258167000}">
      <dgm:prSet/>
      <dgm:spPr/>
      <dgm:t>
        <a:bodyPr/>
        <a:lstStyle/>
        <a:p>
          <a:endParaRPr lang="ru-RU"/>
        </a:p>
      </dgm:t>
    </dgm:pt>
    <dgm:pt modelId="{07906AA6-861B-4B8D-A8F9-538BCC92E8B1}" type="sibTrans" cxnId="{DBAE93AD-E084-4A11-9D53-D17258167000}">
      <dgm:prSet/>
      <dgm:spPr/>
      <dgm:t>
        <a:bodyPr/>
        <a:lstStyle/>
        <a:p>
          <a:endParaRPr lang="ru-RU"/>
        </a:p>
      </dgm:t>
    </dgm:pt>
    <dgm:pt modelId="{19633D70-03D2-4B94-9E91-8D76EBB0CDB1}">
      <dgm:prSet/>
      <dgm:spPr/>
      <dgm:t>
        <a:bodyPr/>
        <a:lstStyle/>
        <a:p>
          <a:r>
            <a:rPr lang="ru-RU" smtClean="0"/>
            <a:t>Магнитная лента</a:t>
          </a:r>
          <a:endParaRPr lang="ru-RU"/>
        </a:p>
      </dgm:t>
    </dgm:pt>
    <dgm:pt modelId="{B96AD25E-2702-4F52-BCBB-7EE4B4690315}" type="parTrans" cxnId="{00D85BEF-B450-4F27-ABB8-D9CAD0DDD852}">
      <dgm:prSet/>
      <dgm:spPr/>
      <dgm:t>
        <a:bodyPr/>
        <a:lstStyle/>
        <a:p>
          <a:endParaRPr lang="ru-RU"/>
        </a:p>
      </dgm:t>
    </dgm:pt>
    <dgm:pt modelId="{5D756B8D-B200-43AD-ADB6-002C2EBB92F5}" type="sibTrans" cxnId="{00D85BEF-B450-4F27-ABB8-D9CAD0DDD852}">
      <dgm:prSet/>
      <dgm:spPr/>
      <dgm:t>
        <a:bodyPr/>
        <a:lstStyle/>
        <a:p>
          <a:endParaRPr lang="ru-RU"/>
        </a:p>
      </dgm:t>
    </dgm:pt>
    <dgm:pt modelId="{F81F4E87-D76B-4976-8C7D-72E601ADF448}" type="pres">
      <dgm:prSet presAssocID="{9ED1E84B-7131-4466-9278-377848A0D6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4160D0-AA9D-4AB0-921E-3A72964CBFFA}" type="pres">
      <dgm:prSet presAssocID="{BD04ABB8-8CFE-4F74-9619-7A53A5C6FE00}" presName="composite" presStyleCnt="0"/>
      <dgm:spPr/>
    </dgm:pt>
    <dgm:pt modelId="{6F69D0BD-3E6D-460F-A18E-B8F182FDF85F}" type="pres">
      <dgm:prSet presAssocID="{BD04ABB8-8CFE-4F74-9619-7A53A5C6FE00}" presName="parentText" presStyleLbl="alignNode1" presStyleIdx="0" presStyleCnt="5" custScaleX="183380">
        <dgm:presLayoutVars>
          <dgm:chMax val="1"/>
          <dgm:bulletEnabled val="1"/>
        </dgm:presLayoutVars>
      </dgm:prSet>
      <dgm:spPr>
        <a:prstGeom prst="irregularSeal1">
          <a:avLst/>
        </a:prstGeom>
      </dgm:spPr>
      <dgm:t>
        <a:bodyPr/>
        <a:lstStyle/>
        <a:p>
          <a:endParaRPr lang="ru-RU"/>
        </a:p>
      </dgm:t>
    </dgm:pt>
    <dgm:pt modelId="{95932A5A-0792-40B8-AE56-419522D224BD}" type="pres">
      <dgm:prSet presAssocID="{BD04ABB8-8CFE-4F74-9619-7A53A5C6FE00}" presName="descendantText" presStyleLbl="alignAcc1" presStyleIdx="0" presStyleCnt="5" custScaleX="82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1FEC8-69D7-4079-9EA2-862800C693D8}" type="pres">
      <dgm:prSet presAssocID="{0FAF034F-ECDC-466C-8D8F-0963F0BC0491}" presName="sp" presStyleCnt="0"/>
      <dgm:spPr/>
    </dgm:pt>
    <dgm:pt modelId="{1EDC1C49-B9C8-4C52-9576-B6BB3FFE381C}" type="pres">
      <dgm:prSet presAssocID="{FDED9C9D-96DF-4D78-ADD9-FF5215F513A2}" presName="composite" presStyleCnt="0"/>
      <dgm:spPr/>
    </dgm:pt>
    <dgm:pt modelId="{D61F4B82-1736-471D-8B5B-480B6B18EC15}" type="pres">
      <dgm:prSet presAssocID="{FDED9C9D-96DF-4D78-ADD9-FF5215F513A2}" presName="parentText" presStyleLbl="alignNode1" presStyleIdx="1" presStyleCnt="5" custScaleX="189057">
        <dgm:presLayoutVars>
          <dgm:chMax val="1"/>
          <dgm:bulletEnabled val="1"/>
        </dgm:presLayoutVars>
      </dgm:prSet>
      <dgm:spPr>
        <a:prstGeom prst="irregularSeal1">
          <a:avLst/>
        </a:prstGeom>
      </dgm:spPr>
      <dgm:t>
        <a:bodyPr/>
        <a:lstStyle/>
        <a:p>
          <a:endParaRPr lang="ru-RU"/>
        </a:p>
      </dgm:t>
    </dgm:pt>
    <dgm:pt modelId="{5ED95D51-FDBA-4C1A-BEA5-833E8BAEBF7D}" type="pres">
      <dgm:prSet presAssocID="{FDED9C9D-96DF-4D78-ADD9-FF5215F513A2}" presName="descendantText" presStyleLbl="alignAcc1" presStyleIdx="1" presStyleCnt="5" custScaleX="74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2E568-531B-4D43-A03C-0D376DA14076}" type="pres">
      <dgm:prSet presAssocID="{6E0B8C08-C7E4-4B10-80B9-7151A0CD060A}" presName="sp" presStyleCnt="0"/>
      <dgm:spPr/>
    </dgm:pt>
    <dgm:pt modelId="{DEE6AC6C-9F4F-4A7C-8F48-B7A1526534F7}" type="pres">
      <dgm:prSet presAssocID="{A6762AB2-493E-4C6A-B3C6-921CF8A0D1B7}" presName="composite" presStyleCnt="0"/>
      <dgm:spPr/>
    </dgm:pt>
    <dgm:pt modelId="{4A0CE4EA-8FEA-46BA-B7FC-692748041E99}" type="pres">
      <dgm:prSet presAssocID="{A6762AB2-493E-4C6A-B3C6-921CF8A0D1B7}" presName="parentText" presStyleLbl="alignNode1" presStyleIdx="2" presStyleCnt="5" custScaleX="189175">
        <dgm:presLayoutVars>
          <dgm:chMax val="1"/>
          <dgm:bulletEnabled val="1"/>
        </dgm:presLayoutVars>
      </dgm:prSet>
      <dgm:spPr>
        <a:prstGeom prst="irregularSeal1">
          <a:avLst/>
        </a:prstGeom>
      </dgm:spPr>
      <dgm:t>
        <a:bodyPr/>
        <a:lstStyle/>
        <a:p>
          <a:endParaRPr lang="ru-RU"/>
        </a:p>
      </dgm:t>
    </dgm:pt>
    <dgm:pt modelId="{ABFFD0F5-D14B-4381-AD19-E9912A0A84D1}" type="pres">
      <dgm:prSet presAssocID="{A6762AB2-493E-4C6A-B3C6-921CF8A0D1B7}" presName="descendantText" presStyleLbl="alignAcc1" presStyleIdx="2" presStyleCnt="5" custScaleX="83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011DD-EDCC-4BE5-8522-2377AC621340}" type="pres">
      <dgm:prSet presAssocID="{DB889581-683B-445C-A8B5-837A56166A02}" presName="sp" presStyleCnt="0"/>
      <dgm:spPr/>
    </dgm:pt>
    <dgm:pt modelId="{A907A368-3AF2-4F2E-89FB-D3695B4127AE}" type="pres">
      <dgm:prSet presAssocID="{5C2D956D-D14D-44B8-9D36-458D38D2BA60}" presName="composite" presStyleCnt="0"/>
      <dgm:spPr/>
    </dgm:pt>
    <dgm:pt modelId="{608C5C18-716D-455A-844B-8183864A7250}" type="pres">
      <dgm:prSet presAssocID="{5C2D956D-D14D-44B8-9D36-458D38D2BA60}" presName="parentText" presStyleLbl="alignNode1" presStyleIdx="3" presStyleCnt="5" custScaleX="179437">
        <dgm:presLayoutVars>
          <dgm:chMax val="1"/>
          <dgm:bulletEnabled val="1"/>
        </dgm:presLayoutVars>
      </dgm:prSet>
      <dgm:spPr>
        <a:prstGeom prst="irregularSeal1">
          <a:avLst/>
        </a:prstGeom>
      </dgm:spPr>
      <dgm:t>
        <a:bodyPr/>
        <a:lstStyle/>
        <a:p>
          <a:endParaRPr lang="ru-RU"/>
        </a:p>
      </dgm:t>
    </dgm:pt>
    <dgm:pt modelId="{DD92D4CD-5791-40EA-BEB6-5CCA5DB393B0}" type="pres">
      <dgm:prSet presAssocID="{5C2D956D-D14D-44B8-9D36-458D38D2BA60}" presName="descendantText" presStyleLbl="alignAcc1" presStyleIdx="3" presStyleCnt="5" custScaleX="82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2D222-C008-49EB-8EFE-C43B9424F90B}" type="pres">
      <dgm:prSet presAssocID="{36D6432D-0FC1-4797-9D40-F3E6601DD34D}" presName="sp" presStyleCnt="0"/>
      <dgm:spPr/>
    </dgm:pt>
    <dgm:pt modelId="{A73D43DF-BAB8-4E52-8CAC-2DBF1B56CDED}" type="pres">
      <dgm:prSet presAssocID="{7BBF5488-ED42-438E-B1D4-2682AD9489B8}" presName="composite" presStyleCnt="0"/>
      <dgm:spPr/>
    </dgm:pt>
    <dgm:pt modelId="{A024D1C5-2B23-4E12-877D-DCC1EF3387FB}" type="pres">
      <dgm:prSet presAssocID="{7BBF5488-ED42-438E-B1D4-2682AD9489B8}" presName="parentText" presStyleLbl="alignNode1" presStyleIdx="4" presStyleCnt="5" custScaleX="179437">
        <dgm:presLayoutVars>
          <dgm:chMax val="1"/>
          <dgm:bulletEnabled val="1"/>
        </dgm:presLayoutVars>
      </dgm:prSet>
      <dgm:spPr>
        <a:prstGeom prst="irregularSeal1">
          <a:avLst/>
        </a:prstGeom>
      </dgm:spPr>
      <dgm:t>
        <a:bodyPr/>
        <a:lstStyle/>
        <a:p>
          <a:endParaRPr lang="ru-RU"/>
        </a:p>
      </dgm:t>
    </dgm:pt>
    <dgm:pt modelId="{20F3578E-1FEE-4491-A8B8-CF4B55907EFF}" type="pres">
      <dgm:prSet presAssocID="{7BBF5488-ED42-438E-B1D4-2682AD9489B8}" presName="descendantText" presStyleLbl="alignAcc1" presStyleIdx="4" presStyleCnt="5" custScaleX="82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986697-27C9-4053-ABF5-81D7C16D93C5}" type="presOf" srcId="{19633D70-03D2-4B94-9E91-8D76EBB0CDB1}" destId="{20F3578E-1FEE-4491-A8B8-CF4B55907EFF}" srcOrd="0" destOrd="0" presId="urn:microsoft.com/office/officeart/2005/8/layout/chevron2"/>
    <dgm:cxn modelId="{0C675BA7-2651-4E07-B0B2-6C889E2D8649}" type="presOf" srcId="{A6762AB2-493E-4C6A-B3C6-921CF8A0D1B7}" destId="{4A0CE4EA-8FEA-46BA-B7FC-692748041E99}" srcOrd="0" destOrd="0" presId="urn:microsoft.com/office/officeart/2005/8/layout/chevron2"/>
    <dgm:cxn modelId="{F0B531E0-39A9-46AD-B6D6-D00362E162B9}" srcId="{9ED1E84B-7131-4466-9278-377848A0D68F}" destId="{A6762AB2-493E-4C6A-B3C6-921CF8A0D1B7}" srcOrd="2" destOrd="0" parTransId="{50863240-B131-44BC-8264-36A0CBEEC3BF}" sibTransId="{DB889581-683B-445C-A8B5-837A56166A02}"/>
    <dgm:cxn modelId="{0EB97C0D-0383-41D0-AA68-7D5EF7001F32}" srcId="{9ED1E84B-7131-4466-9278-377848A0D68F}" destId="{5C2D956D-D14D-44B8-9D36-458D38D2BA60}" srcOrd="3" destOrd="0" parTransId="{946DEDAD-FE32-47E0-B9B0-21EAB2CBD490}" sibTransId="{36D6432D-0FC1-4797-9D40-F3E6601DD34D}"/>
    <dgm:cxn modelId="{13C3F022-80D3-41CF-942C-A05A4ED58D4C}" type="presOf" srcId="{131FA252-A700-4742-84E3-65CDB9A76F59}" destId="{5ED95D51-FDBA-4C1A-BEA5-833E8BAEBF7D}" srcOrd="0" destOrd="0" presId="urn:microsoft.com/office/officeart/2005/8/layout/chevron2"/>
    <dgm:cxn modelId="{932CD86D-B5BF-48AD-A147-53B8D4607CC5}" type="presOf" srcId="{9ED1E84B-7131-4466-9278-377848A0D68F}" destId="{F81F4E87-D76B-4976-8C7D-72E601ADF448}" srcOrd="0" destOrd="0" presId="urn:microsoft.com/office/officeart/2005/8/layout/chevron2"/>
    <dgm:cxn modelId="{AFD31FC7-B187-48D5-8ABB-E728846B59BF}" srcId="{A6762AB2-493E-4C6A-B3C6-921CF8A0D1B7}" destId="{3183CAAA-6ECC-4165-ADB5-7A9A9DE585CA}" srcOrd="0" destOrd="0" parTransId="{605B9AA1-EF57-4CD7-A741-CF73E7B933F5}" sibTransId="{4C0C52EA-0FFD-470F-92D8-5C7A06A883A7}"/>
    <dgm:cxn modelId="{1EC89203-EB2C-48D1-8019-64C7D368B4E0}" type="presOf" srcId="{7BBF5488-ED42-438E-B1D4-2682AD9489B8}" destId="{A024D1C5-2B23-4E12-877D-DCC1EF3387FB}" srcOrd="0" destOrd="0" presId="urn:microsoft.com/office/officeart/2005/8/layout/chevron2"/>
    <dgm:cxn modelId="{FC4207EC-3AC2-428C-A3C6-1174347E2817}" type="presOf" srcId="{FDED9C9D-96DF-4D78-ADD9-FF5215F513A2}" destId="{D61F4B82-1736-471D-8B5B-480B6B18EC15}" srcOrd="0" destOrd="0" presId="urn:microsoft.com/office/officeart/2005/8/layout/chevron2"/>
    <dgm:cxn modelId="{00D85BEF-B450-4F27-ABB8-D9CAD0DDD852}" srcId="{7BBF5488-ED42-438E-B1D4-2682AD9489B8}" destId="{19633D70-03D2-4B94-9E91-8D76EBB0CDB1}" srcOrd="0" destOrd="0" parTransId="{B96AD25E-2702-4F52-BCBB-7EE4B4690315}" sibTransId="{5D756B8D-B200-43AD-ADB6-002C2EBB92F5}"/>
    <dgm:cxn modelId="{CEFF31E7-9487-4A72-B539-7158AAFE8987}" type="presOf" srcId="{77B61085-0AA8-4C7F-ADDD-7E0258B1DE94}" destId="{DD92D4CD-5791-40EA-BEB6-5CCA5DB393B0}" srcOrd="0" destOrd="0" presId="urn:microsoft.com/office/officeart/2005/8/layout/chevron2"/>
    <dgm:cxn modelId="{246B5B95-6477-4D78-B2B9-3452B2691BA8}" type="presOf" srcId="{7BA8AE6A-08A8-4AE3-ABCF-D74E4961C039}" destId="{95932A5A-0792-40B8-AE56-419522D224BD}" srcOrd="0" destOrd="0" presId="urn:microsoft.com/office/officeart/2005/8/layout/chevron2"/>
    <dgm:cxn modelId="{A643E0F5-1DEE-4744-B940-57F6E8B5BD2C}" srcId="{5C2D956D-D14D-44B8-9D36-458D38D2BA60}" destId="{77B61085-0AA8-4C7F-ADDD-7E0258B1DE94}" srcOrd="0" destOrd="0" parTransId="{EFEE17F3-A7AC-472E-8908-4349DD8F6384}" sibTransId="{FD33A5C5-CF85-46E9-8941-F3734AB0AF8E}"/>
    <dgm:cxn modelId="{DBAE93AD-E084-4A11-9D53-D17258167000}" srcId="{9ED1E84B-7131-4466-9278-377848A0D68F}" destId="{7BBF5488-ED42-438E-B1D4-2682AD9489B8}" srcOrd="4" destOrd="0" parTransId="{7D7A5527-BEB2-4DD8-BB6B-97ADE9526549}" sibTransId="{07906AA6-861B-4B8D-A8F9-538BCC92E8B1}"/>
    <dgm:cxn modelId="{8E254700-1EB0-45C1-937D-DA46349AEB58}" type="presOf" srcId="{3183CAAA-6ECC-4165-ADB5-7A9A9DE585CA}" destId="{ABFFD0F5-D14B-4381-AD19-E9912A0A84D1}" srcOrd="0" destOrd="0" presId="urn:microsoft.com/office/officeart/2005/8/layout/chevron2"/>
    <dgm:cxn modelId="{0082A085-96CF-40AD-93FF-D0481BF0F006}" srcId="{9ED1E84B-7131-4466-9278-377848A0D68F}" destId="{BD04ABB8-8CFE-4F74-9619-7A53A5C6FE00}" srcOrd="0" destOrd="0" parTransId="{C9D119F7-E0E1-4D85-8918-F43C3C7EEF0E}" sibTransId="{0FAF034F-ECDC-466C-8D8F-0963F0BC0491}"/>
    <dgm:cxn modelId="{D1FAD693-AB65-4C20-A210-B1A84FDBADC8}" type="presOf" srcId="{BD04ABB8-8CFE-4F74-9619-7A53A5C6FE00}" destId="{6F69D0BD-3E6D-460F-A18E-B8F182FDF85F}" srcOrd="0" destOrd="0" presId="urn:microsoft.com/office/officeart/2005/8/layout/chevron2"/>
    <dgm:cxn modelId="{5B5B8BD2-B68E-4F51-B5D7-6286BD7046BB}" srcId="{9ED1E84B-7131-4466-9278-377848A0D68F}" destId="{FDED9C9D-96DF-4D78-ADD9-FF5215F513A2}" srcOrd="1" destOrd="0" parTransId="{A2E4EEAF-CC22-4268-824D-526BD6546A70}" sibTransId="{6E0B8C08-C7E4-4B10-80B9-7151A0CD060A}"/>
    <dgm:cxn modelId="{B76BD1A2-56B1-41DD-96E1-0D967552E12D}" type="presOf" srcId="{5C2D956D-D14D-44B8-9D36-458D38D2BA60}" destId="{608C5C18-716D-455A-844B-8183864A7250}" srcOrd="0" destOrd="0" presId="urn:microsoft.com/office/officeart/2005/8/layout/chevron2"/>
    <dgm:cxn modelId="{DE32FCE5-474C-4ED5-A69E-7061A37E0ACB}" srcId="{BD04ABB8-8CFE-4F74-9619-7A53A5C6FE00}" destId="{7BA8AE6A-08A8-4AE3-ABCF-D74E4961C039}" srcOrd="0" destOrd="0" parTransId="{39FEE90A-D6F2-4C4D-B221-C066720EF816}" sibTransId="{A8CAEA78-04C4-4D7F-8666-6A32ABE1A083}"/>
    <dgm:cxn modelId="{3F2623CE-D2BD-4B68-AE8E-24F618B9E254}" srcId="{FDED9C9D-96DF-4D78-ADD9-FF5215F513A2}" destId="{131FA252-A700-4742-84E3-65CDB9A76F59}" srcOrd="0" destOrd="0" parTransId="{6D15E892-645F-4455-8F1C-CA0287BB4400}" sibTransId="{A554031C-07B8-40F1-B349-CB040D58B84F}"/>
    <dgm:cxn modelId="{B853456D-20BA-48FE-9248-E3F47B13B90A}" type="presParOf" srcId="{F81F4E87-D76B-4976-8C7D-72E601ADF448}" destId="{8F4160D0-AA9D-4AB0-921E-3A72964CBFFA}" srcOrd="0" destOrd="0" presId="urn:microsoft.com/office/officeart/2005/8/layout/chevron2"/>
    <dgm:cxn modelId="{1A65A08D-436D-4610-8195-0ADCB71FAEE8}" type="presParOf" srcId="{8F4160D0-AA9D-4AB0-921E-3A72964CBFFA}" destId="{6F69D0BD-3E6D-460F-A18E-B8F182FDF85F}" srcOrd="0" destOrd="0" presId="urn:microsoft.com/office/officeart/2005/8/layout/chevron2"/>
    <dgm:cxn modelId="{F936DC83-BD76-4CF5-94A8-C1B4B36DC788}" type="presParOf" srcId="{8F4160D0-AA9D-4AB0-921E-3A72964CBFFA}" destId="{95932A5A-0792-40B8-AE56-419522D224BD}" srcOrd="1" destOrd="0" presId="urn:microsoft.com/office/officeart/2005/8/layout/chevron2"/>
    <dgm:cxn modelId="{848879C2-EED2-4505-9A57-85760A00A728}" type="presParOf" srcId="{F81F4E87-D76B-4976-8C7D-72E601ADF448}" destId="{DA11FEC8-69D7-4079-9EA2-862800C693D8}" srcOrd="1" destOrd="0" presId="urn:microsoft.com/office/officeart/2005/8/layout/chevron2"/>
    <dgm:cxn modelId="{26873732-8E38-4F69-AD24-4FEAB5C3D427}" type="presParOf" srcId="{F81F4E87-D76B-4976-8C7D-72E601ADF448}" destId="{1EDC1C49-B9C8-4C52-9576-B6BB3FFE381C}" srcOrd="2" destOrd="0" presId="urn:microsoft.com/office/officeart/2005/8/layout/chevron2"/>
    <dgm:cxn modelId="{425588A5-BCE2-4B61-9231-0FA00ED59822}" type="presParOf" srcId="{1EDC1C49-B9C8-4C52-9576-B6BB3FFE381C}" destId="{D61F4B82-1736-471D-8B5B-480B6B18EC15}" srcOrd="0" destOrd="0" presId="urn:microsoft.com/office/officeart/2005/8/layout/chevron2"/>
    <dgm:cxn modelId="{4E6C18B9-A776-4952-9EE4-263DDCEC3E25}" type="presParOf" srcId="{1EDC1C49-B9C8-4C52-9576-B6BB3FFE381C}" destId="{5ED95D51-FDBA-4C1A-BEA5-833E8BAEBF7D}" srcOrd="1" destOrd="0" presId="urn:microsoft.com/office/officeart/2005/8/layout/chevron2"/>
    <dgm:cxn modelId="{46C44156-85FE-412B-8ABD-9A1550CD35A6}" type="presParOf" srcId="{F81F4E87-D76B-4976-8C7D-72E601ADF448}" destId="{C5A2E568-531B-4D43-A03C-0D376DA14076}" srcOrd="3" destOrd="0" presId="urn:microsoft.com/office/officeart/2005/8/layout/chevron2"/>
    <dgm:cxn modelId="{0BA943B9-E27D-4650-A2DE-D87BAACAF9F0}" type="presParOf" srcId="{F81F4E87-D76B-4976-8C7D-72E601ADF448}" destId="{DEE6AC6C-9F4F-4A7C-8F48-B7A1526534F7}" srcOrd="4" destOrd="0" presId="urn:microsoft.com/office/officeart/2005/8/layout/chevron2"/>
    <dgm:cxn modelId="{DC70722D-2394-4AAC-A63F-02697610D940}" type="presParOf" srcId="{DEE6AC6C-9F4F-4A7C-8F48-B7A1526534F7}" destId="{4A0CE4EA-8FEA-46BA-B7FC-692748041E99}" srcOrd="0" destOrd="0" presId="urn:microsoft.com/office/officeart/2005/8/layout/chevron2"/>
    <dgm:cxn modelId="{4EFF087C-0885-4D06-AC15-03BE6463D83F}" type="presParOf" srcId="{DEE6AC6C-9F4F-4A7C-8F48-B7A1526534F7}" destId="{ABFFD0F5-D14B-4381-AD19-E9912A0A84D1}" srcOrd="1" destOrd="0" presId="urn:microsoft.com/office/officeart/2005/8/layout/chevron2"/>
    <dgm:cxn modelId="{9F017D39-C970-479C-B34F-D5731E2C3D0F}" type="presParOf" srcId="{F81F4E87-D76B-4976-8C7D-72E601ADF448}" destId="{61E011DD-EDCC-4BE5-8522-2377AC621340}" srcOrd="5" destOrd="0" presId="urn:microsoft.com/office/officeart/2005/8/layout/chevron2"/>
    <dgm:cxn modelId="{AC7CD1C7-54C2-4E29-885C-1E2FB6EFC45D}" type="presParOf" srcId="{F81F4E87-D76B-4976-8C7D-72E601ADF448}" destId="{A907A368-3AF2-4F2E-89FB-D3695B4127AE}" srcOrd="6" destOrd="0" presId="urn:microsoft.com/office/officeart/2005/8/layout/chevron2"/>
    <dgm:cxn modelId="{8BE756A7-B886-4833-9740-FF9C3690A71F}" type="presParOf" srcId="{A907A368-3AF2-4F2E-89FB-D3695B4127AE}" destId="{608C5C18-716D-455A-844B-8183864A7250}" srcOrd="0" destOrd="0" presId="urn:microsoft.com/office/officeart/2005/8/layout/chevron2"/>
    <dgm:cxn modelId="{F1148F43-FFC3-437B-8676-F145E71B9332}" type="presParOf" srcId="{A907A368-3AF2-4F2E-89FB-D3695B4127AE}" destId="{DD92D4CD-5791-40EA-BEB6-5CCA5DB393B0}" srcOrd="1" destOrd="0" presId="urn:microsoft.com/office/officeart/2005/8/layout/chevron2"/>
    <dgm:cxn modelId="{5144D963-82FA-44C9-9496-BAB7A9A3F257}" type="presParOf" srcId="{F81F4E87-D76B-4976-8C7D-72E601ADF448}" destId="{DDB2D222-C008-49EB-8EFE-C43B9424F90B}" srcOrd="7" destOrd="0" presId="urn:microsoft.com/office/officeart/2005/8/layout/chevron2"/>
    <dgm:cxn modelId="{D75E42D1-B4AE-44C0-8D38-3F0D6738087D}" type="presParOf" srcId="{F81F4E87-D76B-4976-8C7D-72E601ADF448}" destId="{A73D43DF-BAB8-4E52-8CAC-2DBF1B56CDED}" srcOrd="8" destOrd="0" presId="urn:microsoft.com/office/officeart/2005/8/layout/chevron2"/>
    <dgm:cxn modelId="{700F47F2-8743-4E44-BBBD-02EAE3F39F36}" type="presParOf" srcId="{A73D43DF-BAB8-4E52-8CAC-2DBF1B56CDED}" destId="{A024D1C5-2B23-4E12-877D-DCC1EF3387FB}" srcOrd="0" destOrd="0" presId="urn:microsoft.com/office/officeart/2005/8/layout/chevron2"/>
    <dgm:cxn modelId="{6871978A-FC2C-4049-8877-E950DBB33FA2}" type="presParOf" srcId="{A73D43DF-BAB8-4E52-8CAC-2DBF1B56CDED}" destId="{20F3578E-1FEE-4491-A8B8-CF4B55907EF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035664-911A-42F2-96C3-308ED7BA475C}" type="doc">
      <dgm:prSet loTypeId="urn:microsoft.com/office/officeart/2005/8/layout/vList3" loCatId="list" qsTypeId="urn:microsoft.com/office/officeart/2005/8/quickstyle/3d3" qsCatId="3D" csTypeId="urn:microsoft.com/office/officeart/2005/8/colors/colorful1" csCatId="colorful" phldr="1"/>
      <dgm:spPr/>
    </dgm:pt>
    <dgm:pt modelId="{9D9082B4-6ED5-4C8E-9F97-6E7DBAB7624D}">
      <dgm:prSet phldrT="[Текст]"/>
      <dgm:spPr/>
      <dgm:t>
        <a:bodyPr/>
        <a:lstStyle/>
        <a:p>
          <a:r>
            <a:rPr lang="ru-RU" dirty="0" smtClean="0">
              <a:effectLst/>
              <a:latin typeface="Times New Roman"/>
              <a:ea typeface="Calibri"/>
            </a:rPr>
            <a:t>8000000 бит </a:t>
          </a:r>
          <a:endParaRPr lang="ru-RU" dirty="0"/>
        </a:p>
      </dgm:t>
    </dgm:pt>
    <dgm:pt modelId="{99E24FA9-7FD4-4954-949E-39F817CA25BE}" type="parTrans" cxnId="{1A36A6D2-BAF8-4777-B55A-137108A7BC08}">
      <dgm:prSet/>
      <dgm:spPr/>
      <dgm:t>
        <a:bodyPr/>
        <a:lstStyle/>
        <a:p>
          <a:endParaRPr lang="ru-RU"/>
        </a:p>
      </dgm:t>
    </dgm:pt>
    <dgm:pt modelId="{219BBA22-E32A-472F-A5B9-20D8F6A43FEF}" type="sibTrans" cxnId="{1A36A6D2-BAF8-4777-B55A-137108A7BC08}">
      <dgm:prSet/>
      <dgm:spPr/>
      <dgm:t>
        <a:bodyPr/>
        <a:lstStyle/>
        <a:p>
          <a:endParaRPr lang="ru-RU"/>
        </a:p>
      </dgm:t>
    </dgm:pt>
    <dgm:pt modelId="{2ED36B11-5DDB-4138-A26D-CA64D25D3088}">
      <dgm:prSet/>
      <dgm:spPr/>
      <dgm:t>
        <a:bodyPr/>
        <a:lstStyle/>
        <a:p>
          <a:r>
            <a:rPr lang="ru-RU" smtClean="0"/>
            <a:t>10</a:t>
          </a:r>
          <a:r>
            <a:rPr lang="ru-RU" baseline="30000" smtClean="0"/>
            <a:t>6</a:t>
          </a:r>
          <a:r>
            <a:rPr lang="ru-RU" smtClean="0"/>
            <a:t> Кбайт    </a:t>
          </a:r>
          <a:endParaRPr lang="ru-RU"/>
        </a:p>
      </dgm:t>
    </dgm:pt>
    <dgm:pt modelId="{326C353D-DC9A-40B0-BB94-F6D0AAA47636}" type="parTrans" cxnId="{F06ADA1F-1B65-4578-9793-66B86367A212}">
      <dgm:prSet/>
      <dgm:spPr/>
      <dgm:t>
        <a:bodyPr/>
        <a:lstStyle/>
        <a:p>
          <a:endParaRPr lang="ru-RU"/>
        </a:p>
      </dgm:t>
    </dgm:pt>
    <dgm:pt modelId="{BAD055B0-F1D9-41F4-A627-7116721CD915}" type="sibTrans" cxnId="{F06ADA1F-1B65-4578-9793-66B86367A212}">
      <dgm:prSet/>
      <dgm:spPr/>
      <dgm:t>
        <a:bodyPr/>
        <a:lstStyle/>
        <a:p>
          <a:endParaRPr lang="ru-RU"/>
        </a:p>
      </dgm:t>
    </dgm:pt>
    <dgm:pt modelId="{D7CBB1B8-0351-4531-9571-619F8AB9BB0B}">
      <dgm:prSet/>
      <dgm:spPr/>
      <dgm:t>
        <a:bodyPr/>
        <a:lstStyle/>
        <a:p>
          <a:r>
            <a:rPr lang="ru-RU" dirty="0" smtClean="0"/>
            <a:t>10</a:t>
          </a:r>
          <a:r>
            <a:rPr lang="ru-RU" baseline="30000" dirty="0" smtClean="0"/>
            <a:t>6</a:t>
          </a:r>
          <a:r>
            <a:rPr lang="ru-RU" dirty="0" smtClean="0"/>
            <a:t>   бит    </a:t>
          </a:r>
          <a:endParaRPr lang="ru-RU" dirty="0"/>
        </a:p>
      </dgm:t>
    </dgm:pt>
    <dgm:pt modelId="{1F5429E0-493C-461C-91E0-072A360A3EB5}" type="parTrans" cxnId="{73DA5809-43AC-423F-B4E5-1D3D7385C086}">
      <dgm:prSet/>
      <dgm:spPr/>
      <dgm:t>
        <a:bodyPr/>
        <a:lstStyle/>
        <a:p>
          <a:endParaRPr lang="ru-RU"/>
        </a:p>
      </dgm:t>
    </dgm:pt>
    <dgm:pt modelId="{8FDEAF30-32E1-4041-8DB7-9CC2CE5CF4F0}" type="sibTrans" cxnId="{73DA5809-43AC-423F-B4E5-1D3D7385C086}">
      <dgm:prSet/>
      <dgm:spPr/>
      <dgm:t>
        <a:bodyPr/>
        <a:lstStyle/>
        <a:p>
          <a:endParaRPr lang="ru-RU"/>
        </a:p>
      </dgm:t>
    </dgm:pt>
    <dgm:pt modelId="{AA8E3B5B-4729-455B-B87A-B71BC63DF66A}">
      <dgm:prSet/>
      <dgm:spPr/>
      <dgm:t>
        <a:bodyPr/>
        <a:lstStyle/>
        <a:p>
          <a:r>
            <a:rPr lang="ru-RU" smtClean="0"/>
            <a:t>1024 байта    </a:t>
          </a:r>
          <a:endParaRPr lang="ru-RU"/>
        </a:p>
      </dgm:t>
    </dgm:pt>
    <dgm:pt modelId="{4D53B40B-D31B-4A4B-84AD-AA220935CE6E}" type="parTrans" cxnId="{B433CCF4-19D9-40D7-940E-87D367461231}">
      <dgm:prSet/>
      <dgm:spPr/>
      <dgm:t>
        <a:bodyPr/>
        <a:lstStyle/>
        <a:p>
          <a:endParaRPr lang="ru-RU"/>
        </a:p>
      </dgm:t>
    </dgm:pt>
    <dgm:pt modelId="{F447BA12-D738-48DC-85C3-BF90CF6F0EE1}" type="sibTrans" cxnId="{B433CCF4-19D9-40D7-940E-87D367461231}">
      <dgm:prSet/>
      <dgm:spPr/>
      <dgm:t>
        <a:bodyPr/>
        <a:lstStyle/>
        <a:p>
          <a:endParaRPr lang="ru-RU"/>
        </a:p>
      </dgm:t>
    </dgm:pt>
    <dgm:pt modelId="{7F0BA003-C5B7-4817-AE18-93D2ED0440B5}" type="pres">
      <dgm:prSet presAssocID="{88035664-911A-42F2-96C3-308ED7BA475C}" presName="linearFlow" presStyleCnt="0">
        <dgm:presLayoutVars>
          <dgm:dir/>
          <dgm:resizeHandles val="exact"/>
        </dgm:presLayoutVars>
      </dgm:prSet>
      <dgm:spPr/>
    </dgm:pt>
    <dgm:pt modelId="{9CA6A2BA-E5D3-4A64-A35A-F1FD517ABF6F}" type="pres">
      <dgm:prSet presAssocID="{D7CBB1B8-0351-4531-9571-619F8AB9BB0B}" presName="composite" presStyleCnt="0"/>
      <dgm:spPr/>
    </dgm:pt>
    <dgm:pt modelId="{1870CE50-C1D0-416D-9D49-2BE15126B58B}" type="pres">
      <dgm:prSet presAssocID="{D7CBB1B8-0351-4531-9571-619F8AB9BB0B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1EDFC9-B631-4EB4-8B2C-C73FC8C1F495}" type="pres">
      <dgm:prSet presAssocID="{D7CBB1B8-0351-4531-9571-619F8AB9BB0B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B0E4E-37AE-4C4F-81CD-A10A2B31D310}" type="pres">
      <dgm:prSet presAssocID="{8FDEAF30-32E1-4041-8DB7-9CC2CE5CF4F0}" presName="spacing" presStyleCnt="0"/>
      <dgm:spPr/>
    </dgm:pt>
    <dgm:pt modelId="{341BD75B-8165-42EF-A310-18458936DED4}" type="pres">
      <dgm:prSet presAssocID="{2ED36B11-5DDB-4138-A26D-CA64D25D3088}" presName="composite" presStyleCnt="0"/>
      <dgm:spPr/>
    </dgm:pt>
    <dgm:pt modelId="{A9E872CC-7816-4FC6-B6FD-1AF52A37B06D}" type="pres">
      <dgm:prSet presAssocID="{2ED36B11-5DDB-4138-A26D-CA64D25D3088}" presName="imgShp" presStyleLbl="fgImgPlace1" presStyleIdx="1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B0934B2-F0F5-4D7A-BE18-1555F548AF71}" type="pres">
      <dgm:prSet presAssocID="{2ED36B11-5DDB-4138-A26D-CA64D25D308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971C1-03AC-4B2F-A29D-FB6463E25DE5}" type="pres">
      <dgm:prSet presAssocID="{BAD055B0-F1D9-41F4-A627-7116721CD915}" presName="spacing" presStyleCnt="0"/>
      <dgm:spPr/>
    </dgm:pt>
    <dgm:pt modelId="{29653003-BFB3-45AE-8629-DB7DB0AC7EEB}" type="pres">
      <dgm:prSet presAssocID="{9D9082B4-6ED5-4C8E-9F97-6E7DBAB7624D}" presName="composite" presStyleCnt="0"/>
      <dgm:spPr/>
    </dgm:pt>
    <dgm:pt modelId="{356FA190-8E1A-4C92-A4DC-5FC1B0A8FC6A}" type="pres">
      <dgm:prSet presAssocID="{9D9082B4-6ED5-4C8E-9F97-6E7DBAB7624D}" presName="imgShp" presStyleLbl="fgImgPlace1" presStyleIdx="2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6AD8250-1E9E-439A-8EA1-3240B92D5800}" type="pres">
      <dgm:prSet presAssocID="{9D9082B4-6ED5-4C8E-9F97-6E7DBAB7624D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83BBC-9FE6-4B22-9263-DAC70D2AF0DE}" type="pres">
      <dgm:prSet presAssocID="{219BBA22-E32A-472F-A5B9-20D8F6A43FEF}" presName="spacing" presStyleCnt="0"/>
      <dgm:spPr/>
    </dgm:pt>
    <dgm:pt modelId="{B17C2A83-72BD-4E85-8384-BC199D98B5A1}" type="pres">
      <dgm:prSet presAssocID="{AA8E3B5B-4729-455B-B87A-B71BC63DF66A}" presName="composite" presStyleCnt="0"/>
      <dgm:spPr/>
    </dgm:pt>
    <dgm:pt modelId="{127555CE-BE67-42AC-BD39-D218B7AFC5C3}" type="pres">
      <dgm:prSet presAssocID="{AA8E3B5B-4729-455B-B87A-B71BC63DF66A}" presName="imgShp" presStyleLbl="fgImgPlace1" presStyleIdx="3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B905D56-D19A-4D4D-A725-BBBC7CE5FD22}" type="pres">
      <dgm:prSet presAssocID="{AA8E3B5B-4729-455B-B87A-B71BC63DF66A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DA5809-43AC-423F-B4E5-1D3D7385C086}" srcId="{88035664-911A-42F2-96C3-308ED7BA475C}" destId="{D7CBB1B8-0351-4531-9571-619F8AB9BB0B}" srcOrd="0" destOrd="0" parTransId="{1F5429E0-493C-461C-91E0-072A360A3EB5}" sibTransId="{8FDEAF30-32E1-4041-8DB7-9CC2CE5CF4F0}"/>
    <dgm:cxn modelId="{CD85C14D-C13E-40C7-B5BD-3275C3256B3E}" type="presOf" srcId="{D7CBB1B8-0351-4531-9571-619F8AB9BB0B}" destId="{1F1EDFC9-B631-4EB4-8B2C-C73FC8C1F495}" srcOrd="0" destOrd="0" presId="urn:microsoft.com/office/officeart/2005/8/layout/vList3"/>
    <dgm:cxn modelId="{FD1793D5-9668-4C03-B5AE-44F4D9EDC271}" type="presOf" srcId="{2ED36B11-5DDB-4138-A26D-CA64D25D3088}" destId="{EB0934B2-F0F5-4D7A-BE18-1555F548AF71}" srcOrd="0" destOrd="0" presId="urn:microsoft.com/office/officeart/2005/8/layout/vList3"/>
    <dgm:cxn modelId="{1A36A6D2-BAF8-4777-B55A-137108A7BC08}" srcId="{88035664-911A-42F2-96C3-308ED7BA475C}" destId="{9D9082B4-6ED5-4C8E-9F97-6E7DBAB7624D}" srcOrd="2" destOrd="0" parTransId="{99E24FA9-7FD4-4954-949E-39F817CA25BE}" sibTransId="{219BBA22-E32A-472F-A5B9-20D8F6A43FEF}"/>
    <dgm:cxn modelId="{B433CCF4-19D9-40D7-940E-87D367461231}" srcId="{88035664-911A-42F2-96C3-308ED7BA475C}" destId="{AA8E3B5B-4729-455B-B87A-B71BC63DF66A}" srcOrd="3" destOrd="0" parTransId="{4D53B40B-D31B-4A4B-84AD-AA220935CE6E}" sibTransId="{F447BA12-D738-48DC-85C3-BF90CF6F0EE1}"/>
    <dgm:cxn modelId="{50C878E4-947E-4248-B92B-C0987A9F20D2}" type="presOf" srcId="{9D9082B4-6ED5-4C8E-9F97-6E7DBAB7624D}" destId="{66AD8250-1E9E-439A-8EA1-3240B92D5800}" srcOrd="0" destOrd="0" presId="urn:microsoft.com/office/officeart/2005/8/layout/vList3"/>
    <dgm:cxn modelId="{945BD6CD-0D19-4F43-A8B1-0BEE6C8013C7}" type="presOf" srcId="{AA8E3B5B-4729-455B-B87A-B71BC63DF66A}" destId="{1B905D56-D19A-4D4D-A725-BBBC7CE5FD22}" srcOrd="0" destOrd="0" presId="urn:microsoft.com/office/officeart/2005/8/layout/vList3"/>
    <dgm:cxn modelId="{F06ADA1F-1B65-4578-9793-66B86367A212}" srcId="{88035664-911A-42F2-96C3-308ED7BA475C}" destId="{2ED36B11-5DDB-4138-A26D-CA64D25D3088}" srcOrd="1" destOrd="0" parTransId="{326C353D-DC9A-40B0-BB94-F6D0AAA47636}" sibTransId="{BAD055B0-F1D9-41F4-A627-7116721CD915}"/>
    <dgm:cxn modelId="{62F20D8E-1054-44FF-88B3-D7A5383713D9}" type="presOf" srcId="{88035664-911A-42F2-96C3-308ED7BA475C}" destId="{7F0BA003-C5B7-4817-AE18-93D2ED0440B5}" srcOrd="0" destOrd="0" presId="urn:microsoft.com/office/officeart/2005/8/layout/vList3"/>
    <dgm:cxn modelId="{A774AFDC-7192-4173-88BF-D3E6AFF76C0C}" type="presParOf" srcId="{7F0BA003-C5B7-4817-AE18-93D2ED0440B5}" destId="{9CA6A2BA-E5D3-4A64-A35A-F1FD517ABF6F}" srcOrd="0" destOrd="0" presId="urn:microsoft.com/office/officeart/2005/8/layout/vList3"/>
    <dgm:cxn modelId="{E0CA5AFD-C3A6-4F75-96D1-2923E10726BC}" type="presParOf" srcId="{9CA6A2BA-E5D3-4A64-A35A-F1FD517ABF6F}" destId="{1870CE50-C1D0-416D-9D49-2BE15126B58B}" srcOrd="0" destOrd="0" presId="urn:microsoft.com/office/officeart/2005/8/layout/vList3"/>
    <dgm:cxn modelId="{A1C834E7-D216-46D7-9F06-4C52D2F4365C}" type="presParOf" srcId="{9CA6A2BA-E5D3-4A64-A35A-F1FD517ABF6F}" destId="{1F1EDFC9-B631-4EB4-8B2C-C73FC8C1F495}" srcOrd="1" destOrd="0" presId="urn:microsoft.com/office/officeart/2005/8/layout/vList3"/>
    <dgm:cxn modelId="{4BEDD2A9-F7DA-4F31-8F9B-628C82D745C8}" type="presParOf" srcId="{7F0BA003-C5B7-4817-AE18-93D2ED0440B5}" destId="{9AAB0E4E-37AE-4C4F-81CD-A10A2B31D310}" srcOrd="1" destOrd="0" presId="urn:microsoft.com/office/officeart/2005/8/layout/vList3"/>
    <dgm:cxn modelId="{6B010046-5E49-429F-865A-50DC5B3FB814}" type="presParOf" srcId="{7F0BA003-C5B7-4817-AE18-93D2ED0440B5}" destId="{341BD75B-8165-42EF-A310-18458936DED4}" srcOrd="2" destOrd="0" presId="urn:microsoft.com/office/officeart/2005/8/layout/vList3"/>
    <dgm:cxn modelId="{22A81F50-63D9-4CC9-86BC-01C5065B6B67}" type="presParOf" srcId="{341BD75B-8165-42EF-A310-18458936DED4}" destId="{A9E872CC-7816-4FC6-B6FD-1AF52A37B06D}" srcOrd="0" destOrd="0" presId="urn:microsoft.com/office/officeart/2005/8/layout/vList3"/>
    <dgm:cxn modelId="{C03DA008-A493-4559-B666-52A623D0C77F}" type="presParOf" srcId="{341BD75B-8165-42EF-A310-18458936DED4}" destId="{EB0934B2-F0F5-4D7A-BE18-1555F548AF71}" srcOrd="1" destOrd="0" presId="urn:microsoft.com/office/officeart/2005/8/layout/vList3"/>
    <dgm:cxn modelId="{60D7671D-789C-43DB-9DB7-4D75620A259C}" type="presParOf" srcId="{7F0BA003-C5B7-4817-AE18-93D2ED0440B5}" destId="{DF3971C1-03AC-4B2F-A29D-FB6463E25DE5}" srcOrd="3" destOrd="0" presId="urn:microsoft.com/office/officeart/2005/8/layout/vList3"/>
    <dgm:cxn modelId="{96FB04A9-E811-48A6-97E2-BFC39E82610D}" type="presParOf" srcId="{7F0BA003-C5B7-4817-AE18-93D2ED0440B5}" destId="{29653003-BFB3-45AE-8629-DB7DB0AC7EEB}" srcOrd="4" destOrd="0" presId="urn:microsoft.com/office/officeart/2005/8/layout/vList3"/>
    <dgm:cxn modelId="{69A43E05-C7FA-4187-8ED0-EE7BB188ADBD}" type="presParOf" srcId="{29653003-BFB3-45AE-8629-DB7DB0AC7EEB}" destId="{356FA190-8E1A-4C92-A4DC-5FC1B0A8FC6A}" srcOrd="0" destOrd="0" presId="urn:microsoft.com/office/officeart/2005/8/layout/vList3"/>
    <dgm:cxn modelId="{55B3416A-F357-4C43-95F2-E5931D8BCEBB}" type="presParOf" srcId="{29653003-BFB3-45AE-8629-DB7DB0AC7EEB}" destId="{66AD8250-1E9E-439A-8EA1-3240B92D5800}" srcOrd="1" destOrd="0" presId="urn:microsoft.com/office/officeart/2005/8/layout/vList3"/>
    <dgm:cxn modelId="{036AABA9-6D90-4B80-964F-EE292F0458C8}" type="presParOf" srcId="{7F0BA003-C5B7-4817-AE18-93D2ED0440B5}" destId="{2AC83BBC-9FE6-4B22-9263-DAC70D2AF0DE}" srcOrd="5" destOrd="0" presId="urn:microsoft.com/office/officeart/2005/8/layout/vList3"/>
    <dgm:cxn modelId="{C5467DC9-E75B-41F1-A2DA-B2F398188A70}" type="presParOf" srcId="{7F0BA003-C5B7-4817-AE18-93D2ED0440B5}" destId="{B17C2A83-72BD-4E85-8384-BC199D98B5A1}" srcOrd="6" destOrd="0" presId="urn:microsoft.com/office/officeart/2005/8/layout/vList3"/>
    <dgm:cxn modelId="{DAB6FBC3-1B60-49D2-BEBD-EA05E8BF560F}" type="presParOf" srcId="{B17C2A83-72BD-4E85-8384-BC199D98B5A1}" destId="{127555CE-BE67-42AC-BD39-D218B7AFC5C3}" srcOrd="0" destOrd="0" presId="urn:microsoft.com/office/officeart/2005/8/layout/vList3"/>
    <dgm:cxn modelId="{B7A78912-8E58-4108-AAFF-DFE5C381FCAD}" type="presParOf" srcId="{B17C2A83-72BD-4E85-8384-BC199D98B5A1}" destId="{1B905D56-D19A-4D4D-A725-BBBC7CE5FD2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A0D819-4459-4072-B6E7-E5D84516554E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3BD07-778E-49F4-B9CD-839302803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86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A0D819-4459-4072-B6E7-E5D84516554E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3BD07-778E-49F4-B9CD-839302803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0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A0D819-4459-4072-B6E7-E5D84516554E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3BD07-778E-49F4-B9CD-839302803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687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A0D819-4459-4072-B6E7-E5D84516554E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3BD07-778E-49F4-B9CD-839302803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12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A0D819-4459-4072-B6E7-E5D84516554E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3BD07-778E-49F4-B9CD-839302803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05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A0D819-4459-4072-B6E7-E5D84516554E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3BD07-778E-49F4-B9CD-839302803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68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A0D819-4459-4072-B6E7-E5D84516554E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3BD07-778E-49F4-B9CD-839302803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44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A0D819-4459-4072-B6E7-E5D84516554E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3BD07-778E-49F4-B9CD-839302803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0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A0D819-4459-4072-B6E7-E5D84516554E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3BD07-778E-49F4-B9CD-839302803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60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A0D819-4459-4072-B6E7-E5D84516554E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3BD07-778E-49F4-B9CD-839302803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95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A0D819-4459-4072-B6E7-E5D84516554E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3BD07-778E-49F4-B9CD-839302803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6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46A0D819-4459-4072-B6E7-E5D84516554E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2BF3BD07-778E-49F4-B9CD-839302803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50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&#1087;&#1088;&#1080;&#1083;&#1086;&#1078;&#1077;&#1085;&#1080;&#1077;%201.ppt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7.gif"/><Relationship Id="rId4" Type="http://schemas.openxmlformats.org/officeDocument/2006/relationships/diagramLayout" Target="../diagrams/layout2.xml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1057;&#1086;&#1074;&#1088;&#1077;&#1084;&#1077;&#1085;&#1085;&#1099;&#1077;%20&#1080;&#1085;&#1092;&#1086;&#1088;&#1084;&#1072;&#1094;&#1080;&#1086;&#1085;&#1085;&#1099;&#1077;%20&#1090;&#1077;&#1093;&#1085;&#1086;&#1083;&#1086;&#1075;&#1080;&#1080;%20&#1074;&#1086;&#1082;&#1088;&#1091;&#1075;%20&#1085;&#1072;&#1089;.mp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hyperlink" Target="&#1087;&#1088;&#1080;&#1083;&#1086;&#1078;&#1077;&#1085;&#1080;&#1077;%202.ppt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microsoft.com/office/2007/relationships/hdphoto" Target="../media/hdphoto5.wdp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4147" y="2376107"/>
            <a:ext cx="63690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Тема: Информация вокруг нас</a:t>
            </a:r>
            <a:r>
              <a:rPr lang="ru-RU" sz="4000" dirty="0" smtClean="0">
                <a:latin typeface="Monotype Corsiva" panose="03010101010201010101" pitchFamily="66" charset="0"/>
              </a:rPr>
              <a:t> 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user\Desktop\картинки\6f03cd871f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4145" y="3789040"/>
            <a:ext cx="2922783" cy="288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картинки\313fd6806d61535a08d211313a5f9f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5" y="69032"/>
            <a:ext cx="2272689" cy="203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картинки\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3313"/>
            <a:ext cx="1373430" cy="127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941565"/>
            <a:ext cx="4386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Преподаватель  </a:t>
            </a:r>
            <a:r>
              <a:rPr lang="ru-RU" sz="2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Музалёва</a:t>
            </a: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 Л.И.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077" y="394970"/>
            <a:ext cx="6468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Актюбинский колледж транспорта, коммуникаций и новых технологий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11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Для каждого из терминов в левой колонке, необходимо в правой колонке указать понятие, являющееся его составной частью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539552" y="1844824"/>
            <a:ext cx="2160240" cy="576064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Байт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971600" y="2492896"/>
            <a:ext cx="2160240" cy="576064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Клавиатура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1508912" y="3106704"/>
            <a:ext cx="2304256" cy="610327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Меню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1989423" y="3741966"/>
            <a:ext cx="2232248" cy="64807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Гипертекст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411760" y="4602782"/>
            <a:ext cx="2448272" cy="576064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Массив 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2889256" y="5215974"/>
            <a:ext cx="2628292" cy="64807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Презентация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491880" y="5864046"/>
            <a:ext cx="2736304" cy="58929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Папка</a:t>
            </a: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7066284" y="2240868"/>
            <a:ext cx="1546498" cy="360040"/>
          </a:xfrm>
          <a:prstGeom prst="round1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Файл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56276" y="1664804"/>
            <a:ext cx="1512168" cy="36004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Слайд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56276" y="2924944"/>
            <a:ext cx="1512168" cy="36004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Элемент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20272" y="4243883"/>
            <a:ext cx="1584176" cy="36004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Ссылка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39111" y="3561946"/>
            <a:ext cx="1584176" cy="36004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Пункт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20272" y="4890814"/>
            <a:ext cx="1584176" cy="32516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Кнопка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20272" y="5661248"/>
            <a:ext cx="1584176" cy="36004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Бит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699792" y="2132856"/>
            <a:ext cx="4320480" cy="37084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6" idx="1"/>
          </p:cNvCxnSpPr>
          <p:nvPr/>
        </p:nvCxnSpPr>
        <p:spPr>
          <a:xfrm>
            <a:off x="3131840" y="2780928"/>
            <a:ext cx="3888432" cy="22724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5" idx="1"/>
          </p:cNvCxnSpPr>
          <p:nvPr/>
        </p:nvCxnSpPr>
        <p:spPr>
          <a:xfrm>
            <a:off x="3813168" y="3411867"/>
            <a:ext cx="3225943" cy="3300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6" idx="3"/>
            <a:endCxn id="14" idx="1"/>
          </p:cNvCxnSpPr>
          <p:nvPr/>
        </p:nvCxnSpPr>
        <p:spPr>
          <a:xfrm>
            <a:off x="4221671" y="4066002"/>
            <a:ext cx="2798601" cy="3579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4860032" y="3106704"/>
            <a:ext cx="2196244" cy="17841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5517548" y="1844824"/>
            <a:ext cx="1538728" cy="36951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0" idx="1"/>
          </p:cNvCxnSpPr>
          <p:nvPr/>
        </p:nvCxnSpPr>
        <p:spPr>
          <a:xfrm flipV="1">
            <a:off x="6228184" y="2420888"/>
            <a:ext cx="838100" cy="37598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12" descr="word2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398" y="1805377"/>
            <a:ext cx="8651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3" descr="карандаш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4709" y="1726288"/>
            <a:ext cx="1172526" cy="134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5" descr="Рисунок16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982" y="4815316"/>
            <a:ext cx="1942778" cy="177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12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988840"/>
            <a:ext cx="67104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Segoe Script" panose="020B0504020000000003" pitchFamily="34" charset="0"/>
                <a:hlinkClick r:id="rId2" action="ppaction://hlinkpres?slideindex=1&amp;slidetitle="/>
              </a:rPr>
              <a:t>Музыкальная пауза</a:t>
            </a:r>
            <a:endParaRPr lang="ru-RU" sz="4400" b="1" dirty="0">
              <a:solidFill>
                <a:srgbClr val="7030A0"/>
              </a:solidFill>
              <a:latin typeface="Segoe Script" panose="020B0504020000000003" pitchFamily="34" charset="0"/>
            </a:endParaRPr>
          </a:p>
        </p:txBody>
      </p:sp>
      <p:pic>
        <p:nvPicPr>
          <p:cNvPr id="1026" name="Picture 2" descr="C:\Users\user\Desktop\анимашки мои\683994-4bd7e5fe4f30c0f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645024"/>
            <a:ext cx="183534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анимашки мои\179161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68424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3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80728"/>
            <a:ext cx="7128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7030A0"/>
                </a:solidFill>
                <a:latin typeface="Monotype Corsiva" panose="03010101010201010101" pitchFamily="66" charset="0"/>
              </a:rPr>
              <a:t>Задание №3 «Расположить в хронологическом порядке»</a:t>
            </a:r>
          </a:p>
        </p:txBody>
      </p:sp>
      <p:pic>
        <p:nvPicPr>
          <p:cNvPr id="3" name="Picture 53" descr="3f3b7b0d28f958b79ab69d6d4a5ca3b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077072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2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981822"/>
            <a:ext cx="4761632" cy="95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94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806489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Расположить названия носителей информации в хронологическом порядке их применения в ЭВМ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90715642"/>
              </p:ext>
            </p:extLst>
          </p:nvPr>
        </p:nvGraphicFramePr>
        <p:xfrm>
          <a:off x="467544" y="1988840"/>
          <a:ext cx="60960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ятно 1 2"/>
          <p:cNvSpPr/>
          <p:nvPr/>
        </p:nvSpPr>
        <p:spPr>
          <a:xfrm>
            <a:off x="6948264" y="1844824"/>
            <a:ext cx="1440160" cy="792088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2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6948264" y="2660151"/>
            <a:ext cx="1512168" cy="792088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7020272" y="3489090"/>
            <a:ext cx="1440160" cy="720080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5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7020272" y="4293096"/>
            <a:ext cx="1440160" cy="864096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4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7020272" y="5301208"/>
            <a:ext cx="1440160" cy="792088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3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7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13690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Расположить приведенные значения количества информации в порядке их возрастания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7131682"/>
              </p:ext>
            </p:extLst>
          </p:nvPr>
        </p:nvGraphicFramePr>
        <p:xfrm>
          <a:off x="0" y="1894351"/>
          <a:ext cx="57961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user\Desktop\картинки\i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4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999" y="3933056"/>
            <a:ext cx="236815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анимашки мои\sci-a_disk_walk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4847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626032" y="1916832"/>
            <a:ext cx="697120" cy="72008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Овал 4"/>
          <p:cNvSpPr/>
          <p:nvPr/>
        </p:nvSpPr>
        <p:spPr>
          <a:xfrm>
            <a:off x="5603072" y="3068960"/>
            <a:ext cx="720080" cy="64807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4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603072" y="4005064"/>
            <a:ext cx="720080" cy="79208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3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626032" y="5157192"/>
            <a:ext cx="697120" cy="72008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1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6325" y="2620610"/>
            <a:ext cx="42418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solidFill>
                  <a:srgbClr val="7030A0"/>
                </a:solidFill>
                <a:latin typeface="Monotype Corsiva" panose="03010101010201010101" pitchFamily="66" charset="0"/>
              </a:rPr>
              <a:t>Задание № 4 </a:t>
            </a:r>
            <a:endParaRPr lang="ru-RU" sz="4000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40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</a:t>
            </a:r>
            <a:r>
              <a:rPr lang="ru-RU" sz="4000" dirty="0">
                <a:solidFill>
                  <a:srgbClr val="7030A0"/>
                </a:solidFill>
                <a:latin typeface="Monotype Corsiva" panose="03010101010201010101" pitchFamily="66" charset="0"/>
              </a:rPr>
              <a:t>Отгадай пословицу»</a:t>
            </a:r>
          </a:p>
        </p:txBody>
      </p:sp>
      <p:pic>
        <p:nvPicPr>
          <p:cNvPr id="3" name="Picture 20" descr="peopls9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077072"/>
            <a:ext cx="217560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урок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80147"/>
            <a:ext cx="2232248" cy="208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04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565" y="332656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onotype Corsiva" panose="03010101010201010101" pitchFamily="66" charset="0"/>
              </a:rPr>
              <a:t>«Отгадай пословицу</a:t>
            </a:r>
            <a:r>
              <a:rPr lang="ru-RU" sz="2400" dirty="0" smtClean="0">
                <a:latin typeface="Monotype Corsiva" panose="03010101010201010101" pitchFamily="66" charset="0"/>
              </a:rPr>
              <a:t>»</a:t>
            </a:r>
          </a:p>
          <a:p>
            <a:pPr algn="ctr"/>
            <a:r>
              <a:rPr lang="ru-RU" sz="2400" dirty="0" smtClean="0">
                <a:latin typeface="Monotype Corsiva" panose="03010101010201010101" pitchFamily="66" charset="0"/>
              </a:rPr>
              <a:t> с </a:t>
            </a:r>
            <a:r>
              <a:rPr lang="ru-RU" sz="2400" dirty="0">
                <a:latin typeface="Monotype Corsiva" panose="03010101010201010101" pitchFamily="66" charset="0"/>
              </a:rPr>
              <a:t>помощью клавиатуры сотового телефона нужно разгадать </a:t>
            </a:r>
            <a:r>
              <a:rPr lang="ru-RU" sz="2400" dirty="0" smtClean="0">
                <a:latin typeface="Monotype Corsiva" panose="03010101010201010101" pitchFamily="66" charset="0"/>
              </a:rPr>
              <a:t>задание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564904"/>
            <a:ext cx="7060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3644   </a:t>
            </a:r>
            <a:r>
              <a:rPr lang="ru-RU" sz="2400" dirty="0"/>
              <a:t>35425 </a:t>
            </a:r>
            <a:r>
              <a:rPr lang="ru-RU" sz="2400" dirty="0" smtClean="0"/>
              <a:t>  56746969   1  </a:t>
            </a:r>
            <a:r>
              <a:rPr lang="ru-RU" sz="2400" dirty="0"/>
              <a:t> </a:t>
            </a:r>
            <a:r>
              <a:rPr lang="ru-RU" sz="2400" dirty="0" smtClean="0"/>
              <a:t>765-542626   </a:t>
            </a:r>
            <a:r>
              <a:rPr lang="ru-RU" sz="2400" dirty="0"/>
              <a:t>5546746969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9360" y="3395890"/>
            <a:ext cx="6964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Если долго мучиться, что-нибудь получиться</a:t>
            </a:r>
          </a:p>
        </p:txBody>
      </p:sp>
      <p:pic>
        <p:nvPicPr>
          <p:cNvPr id="5" name="Picture 4" descr="04_zst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20272" y="4253545"/>
            <a:ext cx="1706221" cy="20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4" descr="e6a8a510638706a3093f98220b9f146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18" y="4278056"/>
            <a:ext cx="1584176" cy="198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j007614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2107" y="4437112"/>
            <a:ext cx="167546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12218" y="3140968"/>
            <a:ext cx="7948214" cy="93610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1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1972" y="2204864"/>
            <a:ext cx="4076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solidFill>
                  <a:srgbClr val="7030A0"/>
                </a:solidFill>
                <a:latin typeface="Monotype Corsiva" panose="03010101010201010101" pitchFamily="66" charset="0"/>
              </a:rPr>
              <a:t>Задание  № </a:t>
            </a:r>
            <a:r>
              <a:rPr lang="ru-RU" sz="40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5</a:t>
            </a:r>
          </a:p>
          <a:p>
            <a:pPr algn="ctr"/>
            <a:r>
              <a:rPr lang="ru-RU" sz="40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>
                <a:solidFill>
                  <a:srgbClr val="7030A0"/>
                </a:solidFill>
                <a:latin typeface="Monotype Corsiva" panose="03010101010201010101" pitchFamily="66" charset="0"/>
              </a:rPr>
              <a:t>«Лишний термин»</a:t>
            </a:r>
            <a:r>
              <a:rPr lang="ru-RU" sz="4000" dirty="0">
                <a:solidFill>
                  <a:srgbClr val="7030A0"/>
                </a:solidFill>
                <a:latin typeface="Segoe Script" panose="020B0504020000000003" pitchFamily="34" charset="0"/>
              </a:rPr>
              <a:t> </a:t>
            </a:r>
          </a:p>
        </p:txBody>
      </p:sp>
      <p:pic>
        <p:nvPicPr>
          <p:cNvPr id="3" name="Picture 15" descr="0d7bfbb42edcbbc148491e5164e3ef67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717032"/>
            <a:ext cx="2377285" cy="223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j028363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1944216" cy="213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4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1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  <a:ea typeface="Calibri"/>
              </a:rPr>
              <a:t>В группе терминов один термин является «лишним» найдите его</a:t>
            </a:r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276415" y="1467243"/>
            <a:ext cx="611693" cy="635169"/>
          </a:xfrm>
          <a:prstGeom prst="irregularSeal1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239797" y="2328044"/>
            <a:ext cx="648311" cy="635367"/>
          </a:xfrm>
          <a:prstGeom prst="irregularSeal1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239797" y="3128263"/>
            <a:ext cx="648312" cy="612361"/>
          </a:xfrm>
          <a:prstGeom prst="irregularSeal1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323528" y="4077072"/>
            <a:ext cx="601198" cy="648072"/>
          </a:xfrm>
          <a:prstGeom prst="irregularSeal1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264087" y="5026185"/>
            <a:ext cx="720080" cy="576064"/>
          </a:xfrm>
          <a:prstGeom prst="irregularSeal1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55317" y="1592536"/>
            <a:ext cx="1080120" cy="45219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Два</a:t>
            </a:r>
            <a:endParaRPr lang="ru-RU" sz="2400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83768" y="1592536"/>
            <a:ext cx="936104" cy="46134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пять</a:t>
            </a:r>
            <a:endParaRPr lang="ru-RU" sz="2400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91167" y="1592536"/>
            <a:ext cx="1052841" cy="44958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ноль</a:t>
            </a:r>
            <a:endParaRPr lang="ru-RU" sz="2400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4048" y="1615673"/>
            <a:ext cx="1224136" cy="44958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сумма</a:t>
            </a:r>
            <a:endParaRPr lang="ru-RU" sz="2400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41215" y="1615673"/>
            <a:ext cx="1008112" cy="44958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один</a:t>
            </a:r>
            <a:endParaRPr lang="ru-RU" sz="2400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738696" y="1613373"/>
            <a:ext cx="1081776" cy="44958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девять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55317" y="2443741"/>
            <a:ext cx="1688491" cy="40204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У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множение</a:t>
            </a:r>
            <a:endParaRPr lang="ru-RU" sz="2400" dirty="0">
              <a:solidFill>
                <a:schemeClr val="accent5">
                  <a:lumMod val="20000"/>
                  <a:lumOff val="8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51820" y="2445671"/>
            <a:ext cx="1296144" cy="40010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удаление</a:t>
            </a:r>
            <a:endParaRPr lang="ru-RU" sz="2400" dirty="0">
              <a:solidFill>
                <a:schemeClr val="accent5">
                  <a:lumMod val="20000"/>
                  <a:lumOff val="8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64678" y="2443740"/>
            <a:ext cx="1594588" cy="40010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вычитание</a:t>
            </a:r>
            <a:endParaRPr lang="ru-RU" sz="2400" dirty="0">
              <a:solidFill>
                <a:schemeClr val="accent5">
                  <a:lumMod val="20000"/>
                  <a:lumOff val="8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56176" y="2419993"/>
            <a:ext cx="1368152" cy="42578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сложение</a:t>
            </a:r>
            <a:endParaRPr lang="ru-RU" sz="2400" dirty="0">
              <a:solidFill>
                <a:schemeClr val="accent5">
                  <a:lumMod val="20000"/>
                  <a:lumOff val="8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668344" y="2425931"/>
            <a:ext cx="1152128" cy="41984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деление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259632" y="3212976"/>
            <a:ext cx="1584176" cy="43204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rgbClr val="FFFF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Клетчатый</a:t>
            </a:r>
            <a:endParaRPr lang="ru-RU" sz="2200" dirty="0">
              <a:solidFill>
                <a:srgbClr val="FFFF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339138" y="3230995"/>
            <a:ext cx="1556897" cy="43204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rgbClr val="FFFF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красный</a:t>
            </a:r>
            <a:endParaRPr lang="ru-RU" sz="22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339186" y="3230995"/>
            <a:ext cx="1440160" cy="43204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rgbClr val="FFFF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зеленый</a:t>
            </a:r>
            <a:endParaRPr lang="ru-RU" sz="22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353597" y="3218419"/>
            <a:ext cx="1440160" cy="43204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200" dirty="0" smtClean="0">
                <a:solidFill>
                  <a:srgbClr val="FFFF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     синий</a:t>
            </a:r>
            <a:endParaRPr lang="ru-RU" sz="2200" dirty="0">
              <a:solidFill>
                <a:srgbClr val="FFFF0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236787" y="4077072"/>
            <a:ext cx="1318989" cy="5040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Пробел</a:t>
            </a:r>
            <a:endParaRPr lang="ru-RU" sz="24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771800" y="4077072"/>
            <a:ext cx="1224136" cy="5040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агат</a:t>
            </a:r>
            <a:endParaRPr lang="ru-RU" sz="24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247964" y="4077072"/>
            <a:ext cx="1266960" cy="50405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Esc</a:t>
            </a:r>
            <a:endParaRPr lang="ru-RU" sz="24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741125" y="4087713"/>
            <a:ext cx="1204145" cy="5040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Enter</a:t>
            </a:r>
            <a:endParaRPr lang="ru-RU" sz="28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254266" y="4086969"/>
            <a:ext cx="1537159" cy="50405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Backspace</a:t>
            </a:r>
            <a:endParaRPr lang="ru-RU" sz="2400" dirty="0">
              <a:solidFill>
                <a:schemeClr val="accent4">
                  <a:lumMod val="40000"/>
                  <a:lumOff val="60000"/>
                </a:schemeClr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259632" y="5157192"/>
            <a:ext cx="1692188" cy="44505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Сантиметр</a:t>
            </a:r>
            <a:endParaRPr lang="ru-RU" sz="2400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339138" y="5157192"/>
            <a:ext cx="1484889" cy="44505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килобайт</a:t>
            </a:r>
            <a:endParaRPr lang="ru-RU" sz="24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220072" y="5160435"/>
            <a:ext cx="1368152" cy="5040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бит</a:t>
            </a:r>
            <a:endParaRPr lang="ru-RU" sz="24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946099" y="5127692"/>
            <a:ext cx="1874373" cy="5040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FFFF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   Терабайт</a:t>
            </a:r>
            <a:endParaRPr lang="ru-RU" sz="2400" dirty="0">
              <a:solidFill>
                <a:srgbClr val="FFFF0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771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2700" y="1412776"/>
            <a:ext cx="381386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rgbClr val="7030A0"/>
                </a:solidFill>
                <a:latin typeface="Monotype Corsiva" panose="03010101010201010101" pitchFamily="66" charset="0"/>
              </a:rPr>
              <a:t>Задание № </a:t>
            </a:r>
            <a:r>
              <a:rPr lang="ru-RU" sz="44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6</a:t>
            </a:r>
          </a:p>
          <a:p>
            <a:pPr algn="ctr"/>
            <a:r>
              <a:rPr lang="ru-RU" sz="44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dirty="0">
                <a:solidFill>
                  <a:srgbClr val="7030A0"/>
                </a:solidFill>
                <a:latin typeface="Monotype Corsiva" panose="03010101010201010101" pitchFamily="66" charset="0"/>
              </a:rPr>
              <a:t>«В одной связке»</a:t>
            </a:r>
          </a:p>
        </p:txBody>
      </p:sp>
    </p:spTree>
    <p:extLst>
      <p:ext uri="{BB962C8B-B14F-4D97-AF65-F5344CB8AC3E}">
        <p14:creationId xmlns:p14="http://schemas.microsoft.com/office/powerpoint/2010/main" val="333279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“Кто владеет информацией, тот владеет миром!”</a:t>
            </a:r>
          </a:p>
        </p:txBody>
      </p:sp>
      <p:pic>
        <p:nvPicPr>
          <p:cNvPr id="307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3068960"/>
            <a:ext cx="3581054" cy="268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user\Desktop\анимашки мои\смайлики\emocii-115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584011"/>
            <a:ext cx="2016224" cy="183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анимашки мои\смайлики\emocii-163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056" y="1118136"/>
            <a:ext cx="1317104" cy="13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90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Monotype Corsiva" panose="03010101010201010101" pitchFamily="66" charset="0"/>
                <a:ea typeface="Calibri"/>
              </a:rPr>
              <a:t>Сформируйте </a:t>
            </a:r>
            <a:r>
              <a:rPr lang="ru-RU" sz="2000" dirty="0">
                <a:latin typeface="Monotype Corsiva" panose="03010101010201010101" pitchFamily="66" charset="0"/>
                <a:ea typeface="Calibri"/>
              </a:rPr>
              <a:t>словосочетания из двух </a:t>
            </a:r>
            <a:r>
              <a:rPr lang="ru-RU" sz="2000" dirty="0" smtClean="0">
                <a:latin typeface="Monotype Corsiva" panose="03010101010201010101" pitchFamily="66" charset="0"/>
                <a:ea typeface="Calibri"/>
              </a:rPr>
              <a:t>слов, </a:t>
            </a:r>
            <a:r>
              <a:rPr lang="ru-RU" sz="2000" dirty="0">
                <a:latin typeface="Monotype Corsiva" panose="03010101010201010101" pitchFamily="66" charset="0"/>
                <a:ea typeface="Calibri"/>
              </a:rPr>
              <a:t>относящихся к </a:t>
            </a:r>
            <a:r>
              <a:rPr lang="ru-RU" sz="2000" dirty="0" smtClean="0">
                <a:latin typeface="Monotype Corsiva" panose="03010101010201010101" pitchFamily="66" charset="0"/>
                <a:ea typeface="Calibri"/>
              </a:rPr>
              <a:t>терминам из информационных технологий 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29200" y="1262234"/>
            <a:ext cx="3005956" cy="47457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сеть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45327" y="2060848"/>
            <a:ext cx="2979101" cy="46805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/>
                <a:ea typeface="Calibri"/>
              </a:rPr>
              <a:t>компьютер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36096" y="2852936"/>
            <a:ext cx="2988332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/>
                <a:ea typeface="Calibri"/>
              </a:rPr>
              <a:t>сети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36096" y="3645024"/>
            <a:ext cx="2988332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/>
                <a:ea typeface="Calibri"/>
              </a:rPr>
              <a:t>клавиша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6096" y="4509120"/>
            <a:ext cx="2988332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/>
                <a:ea typeface="Calibri"/>
              </a:rPr>
              <a:t>диск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45327" y="5265204"/>
            <a:ext cx="2979101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/>
                <a:ea typeface="Calibri"/>
              </a:rPr>
              <a:t>программа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29200" y="6034070"/>
            <a:ext cx="2995228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/>
                <a:ea typeface="Calibri"/>
              </a:rPr>
              <a:t>модель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1268760"/>
            <a:ext cx="3240360" cy="468052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/>
                <a:ea typeface="Calibri"/>
              </a:rPr>
              <a:t>Администратор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9552" y="2060848"/>
            <a:ext cx="3240360" cy="50405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/>
                <a:ea typeface="Calibri"/>
              </a:rPr>
              <a:t>Глобальная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9552" y="2852936"/>
            <a:ext cx="3240360" cy="50405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/>
                <a:ea typeface="Calibri"/>
              </a:rPr>
              <a:t>Жесткий 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9552" y="3645024"/>
            <a:ext cx="3240360" cy="50405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/>
                <a:ea typeface="Calibri"/>
              </a:rPr>
              <a:t>Лицензионная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9552" y="4509120"/>
            <a:ext cx="3240360" cy="50405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/>
                <a:ea typeface="Calibri"/>
              </a:rPr>
              <a:t>Математическая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39552" y="5301208"/>
            <a:ext cx="3240360" cy="468052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/>
                <a:ea typeface="Calibri"/>
              </a:rPr>
              <a:t>Персональный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39552" y="6021288"/>
            <a:ext cx="3240360" cy="468052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/>
                <a:ea typeface="Calibri"/>
              </a:rPr>
              <a:t>Функциональная</a:t>
            </a:r>
            <a:endParaRPr lang="ru-RU" dirty="0"/>
          </a:p>
        </p:txBody>
      </p:sp>
      <p:cxnSp>
        <p:nvCxnSpPr>
          <p:cNvPr id="4" name="Прямая со стрелкой 3"/>
          <p:cNvCxnSpPr>
            <a:endCxn id="12" idx="1"/>
          </p:cNvCxnSpPr>
          <p:nvPr/>
        </p:nvCxnSpPr>
        <p:spPr>
          <a:xfrm>
            <a:off x="3779912" y="1502786"/>
            <a:ext cx="1656184" cy="160217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endCxn id="10" idx="1"/>
          </p:cNvCxnSpPr>
          <p:nvPr/>
        </p:nvCxnSpPr>
        <p:spPr>
          <a:xfrm flipV="1">
            <a:off x="3779912" y="1499523"/>
            <a:ext cx="1649288" cy="79468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4" idx="1"/>
          </p:cNvCxnSpPr>
          <p:nvPr/>
        </p:nvCxnSpPr>
        <p:spPr>
          <a:xfrm>
            <a:off x="3779912" y="3104964"/>
            <a:ext cx="1656184" cy="165618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5" idx="1"/>
          </p:cNvCxnSpPr>
          <p:nvPr/>
        </p:nvCxnSpPr>
        <p:spPr>
          <a:xfrm>
            <a:off x="3779912" y="3897052"/>
            <a:ext cx="1665415" cy="162018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779912" y="4761148"/>
            <a:ext cx="1649288" cy="162018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11" idx="1"/>
          </p:cNvCxnSpPr>
          <p:nvPr/>
        </p:nvCxnSpPr>
        <p:spPr>
          <a:xfrm flipV="1">
            <a:off x="3779912" y="2294874"/>
            <a:ext cx="1665415" cy="324036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13" idx="1"/>
          </p:cNvCxnSpPr>
          <p:nvPr/>
        </p:nvCxnSpPr>
        <p:spPr>
          <a:xfrm flipV="1">
            <a:off x="3779912" y="3897052"/>
            <a:ext cx="1656184" cy="238904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66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268760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7030A0"/>
                </a:solidFill>
                <a:latin typeface="Monotype Corsiva" panose="03010101010201010101" pitchFamily="66" charset="0"/>
              </a:rPr>
              <a:t>Задание № 7 «Добавь одну букву и получи новое слово»</a:t>
            </a:r>
          </a:p>
        </p:txBody>
      </p:sp>
      <p:pic>
        <p:nvPicPr>
          <p:cNvPr id="3" name="Picture 46" descr="j022374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3454400"/>
            <a:ext cx="3461246" cy="242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 descr="Рисунок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454400"/>
            <a:ext cx="2164394" cy="242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06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Добавь одну букву и получи новое слово, связанное с информационными технологиями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887" y="1333116"/>
            <a:ext cx="931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Бак 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7869" y="1363893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Абак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265" y="2159278"/>
            <a:ext cx="158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График</a:t>
            </a:r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7511" y="2092781"/>
            <a:ext cx="1770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Графика</a:t>
            </a:r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0138" y="2938526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Иск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95666" y="2908825"/>
            <a:ext cx="115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Диск</a:t>
            </a:r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292" y="3701318"/>
            <a:ext cx="115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Кран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16427" y="3701318"/>
            <a:ext cx="1295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Экран</a:t>
            </a:r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5128" y="4530606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Папа</a:t>
            </a:r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40815" y="4530606"/>
            <a:ext cx="147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Папка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96959" y="5157192"/>
            <a:ext cx="148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Ставка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5613" y="5157192"/>
            <a:ext cx="1675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Вставка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41055" y="5949280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Форма</a:t>
            </a:r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16016" y="5949280"/>
            <a:ext cx="1598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Формат </a:t>
            </a:r>
          </a:p>
        </p:txBody>
      </p:sp>
      <p:pic>
        <p:nvPicPr>
          <p:cNvPr id="1026" name="Picture 2" descr="C:\Users\user\Desktop\анимашки мои\10R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4339451"/>
            <a:ext cx="1224136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анимашки мои\17-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568578"/>
            <a:ext cx="2655524" cy="178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анимашки мои\6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278" y="5220290"/>
            <a:ext cx="10287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207869" y="1363893"/>
            <a:ext cx="1266641" cy="49244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27511" y="2159278"/>
            <a:ext cx="1770036" cy="5232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80301" y="2938526"/>
            <a:ext cx="1575675" cy="52322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31840" y="3701318"/>
            <a:ext cx="1584176" cy="52322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40815" y="4530606"/>
            <a:ext cx="1551265" cy="52322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053355" y="5220290"/>
            <a:ext cx="1747717" cy="4953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72000" y="5949280"/>
            <a:ext cx="1742531" cy="52322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52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132856"/>
            <a:ext cx="6123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Segoe Script" panose="020B0504020000000003" pitchFamily="34" charset="0"/>
                <a:hlinkClick r:id="rId2" action="ppaction://hlinkpres?slideindex=1&amp;slidetitle="/>
              </a:rPr>
              <a:t>Физкультминутка</a:t>
            </a:r>
            <a:r>
              <a:rPr lang="ru-RU" b="1" dirty="0" smtClean="0">
                <a:solidFill>
                  <a:srgbClr val="7030A0"/>
                </a:solidFill>
                <a:hlinkClick r:id="rId2" action="ppaction://hlinkpres?slideindex=1&amp;slidetitle="/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user\Desktop\анимашки мои\29204874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2553072" cy="21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анимашки мои\7769379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80" y="4077072"/>
            <a:ext cx="1717196" cy="18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56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7030A0"/>
                </a:solidFill>
                <a:latin typeface="Monotype Corsiva" panose="03010101010201010101" pitchFamily="66" charset="0"/>
              </a:rPr>
              <a:t>Задание  </a:t>
            </a:r>
            <a:r>
              <a:rPr lang="ru-RU" sz="4000">
                <a:solidFill>
                  <a:srgbClr val="7030A0"/>
                </a:solidFill>
                <a:latin typeface="Monotype Corsiva" panose="03010101010201010101" pitchFamily="66" charset="0"/>
              </a:rPr>
              <a:t>№ </a:t>
            </a:r>
            <a:r>
              <a:rPr lang="ru-RU" sz="4000" smtClean="0">
                <a:solidFill>
                  <a:srgbClr val="7030A0"/>
                </a:solidFill>
                <a:latin typeface="Monotype Corsiva" panose="03010101010201010101" pitchFamily="66" charset="0"/>
              </a:rPr>
              <a:t>8 </a:t>
            </a:r>
            <a:r>
              <a:rPr lang="ru-RU" sz="4000" dirty="0">
                <a:solidFill>
                  <a:srgbClr val="7030A0"/>
                </a:solidFill>
                <a:latin typeface="Monotype Corsiva" panose="03010101010201010101" pitchFamily="66" charset="0"/>
              </a:rPr>
              <a:t>«Удалите одну букву и получите новое слово»</a:t>
            </a:r>
          </a:p>
        </p:txBody>
      </p:sp>
      <p:pic>
        <p:nvPicPr>
          <p:cNvPr id="3" name="Picture 12" descr="50r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140967"/>
            <a:ext cx="2232248" cy="307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AG0001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645023"/>
            <a:ext cx="2232248" cy="224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70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Удалите из слова одну букву и получите новое слово из информационных технологий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0072" y="1691516"/>
            <a:ext cx="1369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Спорт 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1704631"/>
            <a:ext cx="1136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Порт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4812" y="2380949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Белок</a:t>
            </a:r>
            <a:r>
              <a:rPr lang="ru-RU" sz="2800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63035" y="2380949"/>
            <a:ext cx="1176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Блок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59173" y="3011198"/>
            <a:ext cx="166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Палата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47579" y="2908204"/>
            <a:ext cx="1465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Плата</a:t>
            </a:r>
            <a:r>
              <a:rPr lang="ru-RU" sz="2800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6095" y="3717099"/>
            <a:ext cx="174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Справка</a:t>
            </a:r>
            <a:r>
              <a:rPr lang="ru-RU" sz="2800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51480" y="3534087"/>
            <a:ext cx="1612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Правка</a:t>
            </a:r>
            <a:r>
              <a:rPr lang="ru-RU" sz="2800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44431" y="4362268"/>
            <a:ext cx="125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Спуск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976850" y="4243068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Пуск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72081" y="5111856"/>
            <a:ext cx="1577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Шифер</a:t>
            </a:r>
            <a:r>
              <a:rPr lang="ru-RU" sz="2800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26139" y="5042348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Шифр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17324" y="5727573"/>
            <a:ext cx="1156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Бинт</a:t>
            </a:r>
            <a:r>
              <a:rPr lang="ru-RU" sz="2800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67700" y="5743221"/>
            <a:ext cx="95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Бит</a:t>
            </a:r>
            <a:r>
              <a:rPr lang="ru-RU" sz="2800" b="1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026" name="Picture 2" descr="C:\Users\user\Desktop\анимашки мои\2e1fb996251761703e4d9600d60253f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7" y="1709436"/>
            <a:ext cx="2743447" cy="182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анимашки мои\29204874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1463" y="5111856"/>
            <a:ext cx="1425918" cy="11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380312" y="1709436"/>
            <a:ext cx="1368152" cy="51841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63035" y="2380949"/>
            <a:ext cx="1397397" cy="527255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47579" y="2996952"/>
            <a:ext cx="1592381" cy="49726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26796" y="3660237"/>
            <a:ext cx="1662310" cy="52322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904713" y="4362268"/>
            <a:ext cx="1691621" cy="52322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434761" y="5042348"/>
            <a:ext cx="1628274" cy="52322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24811" y="5743221"/>
            <a:ext cx="1722767" cy="55571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39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854027"/>
            <a:ext cx="3914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Подведем итоги</a:t>
            </a:r>
            <a:endParaRPr lang="ru-RU" sz="4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8" name="Picture 4" descr="C:\Users\user\Desktop\картинки\51517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238" y1="35248" x2="16238" y2="35248"/>
                        <a14:foregroundMark x1="18416" y1="29901" x2="18416" y2="29901"/>
                        <a14:foregroundMark x1="18812" y1="25743" x2="18812" y2="25743"/>
                        <a14:foregroundMark x1="41584" y1="25743" x2="41584" y2="25743"/>
                        <a14:foregroundMark x1="72079" y1="30297" x2="72079" y2="30297"/>
                        <a14:foregroundMark x1="72475" y1="26733" x2="72475" y2="26733"/>
                        <a14:foregroundMark x1="93465" y1="7723" x2="93465" y2="7723"/>
                        <a14:foregroundMark x1="89703" y1="10891" x2="89703" y2="10891"/>
                        <a14:foregroundMark x1="87327" y1="12673" x2="87327" y2="126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556791"/>
            <a:ext cx="2308225" cy="23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картинки\1392294387-47243-167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06" l="0" r="99000">
                        <a14:foregroundMark x1="61500" y1="48810" x2="61500" y2="48810"/>
                        <a14:foregroundMark x1="71500" y1="50397" x2="72000" y2="52778"/>
                        <a14:foregroundMark x1="78500" y1="60714" x2="78500" y2="67460"/>
                        <a14:foregroundMark x1="78500" y1="69841" x2="78500" y2="7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40231"/>
            <a:ext cx="1643509" cy="207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картинки\getImage (40)270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865016"/>
            <a:ext cx="1714435" cy="171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92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анимашки мои\88894395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054" y="1556792"/>
            <a:ext cx="204022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анимашки мои\jemocii_13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1412777"/>
            <a:ext cx="2229966" cy="126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3476870"/>
            <a:ext cx="3337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До  новых встреч!</a:t>
            </a:r>
            <a:endParaRPr lang="ru-RU" sz="36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84784"/>
            <a:ext cx="304134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7030A0"/>
                </a:solidFill>
                <a:latin typeface="Monotype Corsiva" panose="03010101010201010101" pitchFamily="66" charset="0"/>
              </a:rPr>
              <a:t>Задание № 1 </a:t>
            </a:r>
            <a:endParaRPr lang="ru-RU" sz="4000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</a:t>
            </a:r>
            <a:r>
              <a:rPr lang="ru-RU" sz="4000" dirty="0">
                <a:solidFill>
                  <a:srgbClr val="7030A0"/>
                </a:solidFill>
                <a:latin typeface="Monotype Corsiva" panose="03010101010201010101" pitchFamily="66" charset="0"/>
              </a:rPr>
              <a:t>Эрудит»</a:t>
            </a:r>
          </a:p>
        </p:txBody>
      </p:sp>
      <p:pic>
        <p:nvPicPr>
          <p:cNvPr id="3" name="Picture 8" descr="AG00030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068960"/>
            <a:ext cx="2736304" cy="266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8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08720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Monotype Corsiva" panose="03010101010201010101" pitchFamily="66" charset="0"/>
                <a:ea typeface="Calibri"/>
              </a:rPr>
              <a:t>Название какого устройства в ПК с английского языка дословно переводится как «радостная палка» 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C:\Users\user\Desktop\анимашки мои\683994-4bd7e5fe4f30c0f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5" y="3861048"/>
            <a:ext cx="197129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анимашки мои\smayl8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478837"/>
            <a:ext cx="1368152" cy="147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8383" y="3548701"/>
            <a:ext cx="2443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Segoe Script" panose="020B0504020000000003" pitchFamily="34" charset="0"/>
              </a:rPr>
              <a:t>Джойстик</a:t>
            </a:r>
            <a:endParaRPr lang="ru-RU" sz="2800" dirty="0">
              <a:latin typeface="Segoe Script" panose="020B0504020000000003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03848" y="3429000"/>
            <a:ext cx="3168352" cy="79208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30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  <a:ea typeface="Calibri"/>
              </a:rPr>
              <a:t>Название какого вычислительного устройства с древнегреческого языка переводится буквально как «</a:t>
            </a:r>
            <a: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/>
              </a:rPr>
              <a:t>измеряющий </a:t>
            </a: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  <a:ea typeface="Calibri"/>
              </a:rPr>
              <a:t>арифметику» </a:t>
            </a:r>
            <a:endParaRPr lang="ru-RU" sz="24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2564904"/>
            <a:ext cx="3438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Segoe Script" panose="020B0504020000000003" pitchFamily="34" charset="0"/>
                <a:ea typeface="Calibri"/>
              </a:rPr>
              <a:t>арифмометр – механическое счетное устройство</a:t>
            </a:r>
            <a:endParaRPr lang="ru-RU" dirty="0">
              <a:solidFill>
                <a:srgbClr val="002060"/>
              </a:solidFill>
              <a:latin typeface="Segoe Script" panose="020B0504020000000003" pitchFamily="34" charset="0"/>
            </a:endParaRPr>
          </a:p>
        </p:txBody>
      </p:sp>
      <p:pic>
        <p:nvPicPr>
          <p:cNvPr id="1026" name="Picture 2" descr="C:\Users\user\Desktop\анимашки мои\ktonanovenkogo-ru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738537"/>
            <a:ext cx="2448272" cy="318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238836" y="2342493"/>
            <a:ext cx="3960440" cy="136815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68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  <a:ea typeface="Calibri"/>
              </a:rPr>
              <a:t>Какой элемент программы с английского языка переводится как «устанавливающий личность» </a:t>
            </a:r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97468" y="4293096"/>
            <a:ext cx="26292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Segoe Script" panose="020B0504020000000003" pitchFamily="34" charset="0"/>
                <a:ea typeface="Calibri"/>
              </a:rPr>
              <a:t>идентификатор </a:t>
            </a:r>
            <a:r>
              <a:rPr lang="ru-RU" dirty="0" smtClean="0">
                <a:latin typeface="Segoe Script" panose="020B0504020000000003" pitchFamily="34" charset="0"/>
                <a:ea typeface="Calibri"/>
              </a:rPr>
              <a:t>–</a:t>
            </a:r>
          </a:p>
          <a:p>
            <a:pPr algn="ctr"/>
            <a:r>
              <a:rPr lang="ru-RU" dirty="0" smtClean="0">
                <a:latin typeface="Segoe Script" panose="020B0504020000000003" pitchFamily="34" charset="0"/>
                <a:ea typeface="Calibri"/>
              </a:rPr>
              <a:t> </a:t>
            </a:r>
            <a:r>
              <a:rPr lang="ru-RU" dirty="0">
                <a:latin typeface="Segoe Script" panose="020B0504020000000003" pitchFamily="34" charset="0"/>
                <a:ea typeface="Calibri"/>
              </a:rPr>
              <a:t>имя объекта </a:t>
            </a:r>
            <a:endParaRPr lang="ru-RU" dirty="0" smtClean="0">
              <a:latin typeface="Segoe Script" panose="020B0504020000000003" pitchFamily="34" charset="0"/>
              <a:ea typeface="Calibri"/>
            </a:endParaRPr>
          </a:p>
          <a:p>
            <a:pPr algn="ctr"/>
            <a:r>
              <a:rPr lang="ru-RU" dirty="0" smtClean="0">
                <a:latin typeface="Segoe Script" panose="020B0504020000000003" pitchFamily="34" charset="0"/>
                <a:ea typeface="Calibri"/>
              </a:rPr>
              <a:t>в </a:t>
            </a:r>
            <a:r>
              <a:rPr lang="ru-RU" dirty="0">
                <a:latin typeface="Segoe Script" panose="020B0504020000000003" pitchFamily="34" charset="0"/>
                <a:ea typeface="Calibri"/>
              </a:rPr>
              <a:t>программе</a:t>
            </a:r>
            <a:endParaRPr lang="ru-RU" dirty="0">
              <a:latin typeface="Segoe Script" panose="020B0504020000000003" pitchFamily="34" charset="0"/>
            </a:endParaRPr>
          </a:p>
        </p:txBody>
      </p:sp>
      <p:pic>
        <p:nvPicPr>
          <p:cNvPr id="4" name="Picture 10" descr="карандаш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889" y="2682470"/>
            <a:ext cx="182180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eyescat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961019"/>
            <a:ext cx="2357044" cy="97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790649" y="4293096"/>
            <a:ext cx="2842884" cy="92333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79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  <a:ea typeface="Calibri"/>
              </a:rPr>
              <a:t>Название какого документа переводится с английского как «составление списка» </a:t>
            </a:r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573016"/>
            <a:ext cx="28392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Segoe Script" panose="020B0504020000000003" pitchFamily="34" charset="0"/>
                <a:ea typeface="Calibri"/>
              </a:rPr>
              <a:t>листинг </a:t>
            </a:r>
            <a:r>
              <a:rPr lang="ru-RU" dirty="0" smtClean="0">
                <a:solidFill>
                  <a:srgbClr val="002060"/>
                </a:solidFill>
                <a:latin typeface="Segoe Script" panose="020B0504020000000003" pitchFamily="34" charset="0"/>
                <a:ea typeface="Calibri"/>
              </a:rPr>
              <a:t>–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Segoe Script" panose="020B0504020000000003" pitchFamily="34" charset="0"/>
                <a:ea typeface="Calibri"/>
              </a:rPr>
              <a:t>распечатка текста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Segoe Script" panose="020B0504020000000003" pitchFamily="34" charset="0"/>
                <a:ea typeface="Calibri"/>
              </a:rPr>
              <a:t> </a:t>
            </a:r>
            <a:r>
              <a:rPr lang="ru-RU" dirty="0">
                <a:solidFill>
                  <a:srgbClr val="002060"/>
                </a:solidFill>
                <a:latin typeface="Segoe Script" panose="020B0504020000000003" pitchFamily="34" charset="0"/>
                <a:ea typeface="Calibri"/>
              </a:rPr>
              <a:t>программы</a:t>
            </a:r>
            <a:endParaRPr lang="ru-RU" dirty="0">
              <a:solidFill>
                <a:srgbClr val="002060"/>
              </a:solidFill>
              <a:latin typeface="Segoe Script" panose="020B0504020000000003" pitchFamily="34" charset="0"/>
            </a:endParaRPr>
          </a:p>
        </p:txBody>
      </p:sp>
      <p:pic>
        <p:nvPicPr>
          <p:cNvPr id="4" name="Picture 6" descr="novost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916832"/>
            <a:ext cx="2520280" cy="231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827584" y="3312141"/>
            <a:ext cx="3096344" cy="144508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j007616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4437" y="4653136"/>
            <a:ext cx="1915755" cy="176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30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  <a:ea typeface="Calibri"/>
              </a:rPr>
              <a:t>Название какой известной компьютерной фирмы может быть переведено с английского языка как «</a:t>
            </a:r>
            <a:r>
              <a:rPr lang="ru-RU" sz="2800" dirty="0" err="1">
                <a:solidFill>
                  <a:srgbClr val="002060"/>
                </a:solidFill>
                <a:latin typeface="Monotype Corsiva" panose="03010101010201010101" pitchFamily="66" charset="0"/>
                <a:ea typeface="Calibri"/>
              </a:rPr>
              <a:t>мелкомягкая</a:t>
            </a: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  <a:ea typeface="Calibri"/>
              </a:rPr>
              <a:t>» </a:t>
            </a:r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56176" y="3244334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Segoe Script" panose="020B0504020000000003" pitchFamily="34" charset="0"/>
                <a:ea typeface="Calibri"/>
              </a:rPr>
              <a:t>Microsoft</a:t>
            </a:r>
            <a:endParaRPr lang="ru-RU" sz="2800" dirty="0">
              <a:latin typeface="Segoe Script" panose="020B0504020000000003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68144" y="2852936"/>
            <a:ext cx="2736304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user\Desktop\анимашки мои\7724417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436570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анимашки мои\animashki-komputeri-17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7549" y="4941168"/>
            <a:ext cx="2377493" cy="167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74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24744"/>
            <a:ext cx="45768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7030A0"/>
                </a:solidFill>
                <a:latin typeface="Monotype Corsiva" panose="03010101010201010101" pitchFamily="66" charset="0"/>
              </a:rPr>
              <a:t>Задание  № 2 </a:t>
            </a:r>
            <a:endParaRPr lang="ru-RU" sz="4400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44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</a:t>
            </a:r>
            <a:r>
              <a:rPr lang="ru-RU" sz="4400" dirty="0">
                <a:solidFill>
                  <a:srgbClr val="7030A0"/>
                </a:solidFill>
                <a:latin typeface="Monotype Corsiva" panose="03010101010201010101" pitchFamily="66" charset="0"/>
              </a:rPr>
              <a:t>Целое и часть»</a:t>
            </a:r>
          </a:p>
        </p:txBody>
      </p:sp>
      <p:pic>
        <p:nvPicPr>
          <p:cNvPr id="3" name="Picture 25" descr="46# бегущий мышонок&#10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246" y="3450519"/>
            <a:ext cx="1769553" cy="176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1" descr="95053965c3ec6a6a295105dbe80e6ae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068960"/>
            <a:ext cx="259878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6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1395</TotalTime>
  <Words>415</Words>
  <Application>Microsoft Office PowerPoint</Application>
  <PresentationFormat>Экран (4:3)</PresentationFormat>
  <Paragraphs>149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84</cp:revision>
  <dcterms:created xsi:type="dcterms:W3CDTF">2015-02-07T15:32:24Z</dcterms:created>
  <dcterms:modified xsi:type="dcterms:W3CDTF">2016-01-17T18:37:03Z</dcterms:modified>
</cp:coreProperties>
</file>