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B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E6E5AD-3E7D-4BB8-8B0A-AD8E55DAB43A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B4D505-1767-485F-9CC2-5DA16DBAA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D32F-72A1-49D5-AF85-0C757F5710CC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77B5-3A78-4259-81A4-F98571320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5CAA0-820D-499C-B5FD-CC27282123D6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07E0-B5DB-4531-ADD1-B7A729C96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F66A-B73E-4016-9353-325FFA75C14E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9D09E-B4B3-462E-88CE-8D8458C25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43E21-9D64-42CA-88D1-8D621545E128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A5E64-C444-4782-8822-86C85A4F0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A8E4-B326-4641-B417-5285ECA171C4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EF4A0-B5FC-4441-9636-E075362E8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255E-CD26-4242-836A-419F26C48CA2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945E-6989-4182-8A23-6C4F1E657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F15D-5A41-4BE0-BE5B-3FB0716BD1D2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4F3A-EEDC-45AC-88EA-4DDE2C0E8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318034-6B71-415A-B6EB-3B715149D79B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8D7885-3BFC-4F81-9DA2-E0957A7D2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6441-DF71-4ABF-8E55-BC9F4594B12C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1383-75F9-4EF0-8B46-E4FDDC0B8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57E3D-C55E-4177-AAC0-D6370A0539F4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8166C7-AE39-47DA-B7FF-1EA884CA6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3A0734-9B21-4AC9-9ED4-A8C460FA2D29}" type="datetimeFigureOut">
              <a:rPr lang="en-US"/>
              <a:pPr>
                <a:defRPr/>
              </a:pPr>
              <a:t>12/12/2015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462422E-6EF7-41D9-8328-F71D2DDED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8" r:id="rId2"/>
    <p:sldLayoutId id="2147483936" r:id="rId3"/>
    <p:sldLayoutId id="2147483929" r:id="rId4"/>
    <p:sldLayoutId id="2147483930" r:id="rId5"/>
    <p:sldLayoutId id="2147483931" r:id="rId6"/>
    <p:sldLayoutId id="2147483937" r:id="rId7"/>
    <p:sldLayoutId id="2147483932" r:id="rId8"/>
    <p:sldLayoutId id="2147483938" r:id="rId9"/>
    <p:sldLayoutId id="2147483933" r:id="rId10"/>
    <p:sldLayoutId id="2147483934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37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3" Type="http://schemas.openxmlformats.org/officeDocument/2006/relationships/audio" Target="../media/audio20.wav"/><Relationship Id="rId7" Type="http://schemas.openxmlformats.org/officeDocument/2006/relationships/image" Target="../media/image41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25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2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33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 txBox="1">
            <a:spLocks/>
          </p:cNvSpPr>
          <p:nvPr/>
        </p:nvSpPr>
        <p:spPr>
          <a:xfrm>
            <a:off x="304800" y="533400"/>
            <a:ext cx="8534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Натюрморт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Задание 4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Нажать ЛКМ на правильный ответ.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6388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3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4800" y="2286000"/>
            <a:ext cx="8534400" cy="1362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Определить по какому признаку отсортированы и классифицированы  данные произведения.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Мягкие тона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Предметам тесно на картине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Наполнена солнечным светом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Объединены одним предметом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2400"/>
            <a:ext cx="2209800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0" y="1981200"/>
            <a:ext cx="245110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124200"/>
            <a:ext cx="2386013" cy="20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33600" y="4572000"/>
            <a:ext cx="2570163" cy="214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86000" y="7620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Машков 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4114800"/>
            <a:ext cx="2514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Кончаловский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П.П.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Живые существа украшают натюрморт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Яркие сочные краски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Спелость и сочность плодов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Тревожный свет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67000" y="609600"/>
            <a:ext cx="2043113" cy="262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26543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160713"/>
            <a:ext cx="2667000" cy="216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667000" y="3352800"/>
            <a:ext cx="1946275" cy="276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Управляющая кнопка: далее 13">
            <a:hlinkClick r:id="rId8" action="ppaction://hlinkpres?slideindex=4&amp;slidetitle=Слайд 4" highlightClick="1"/>
          </p:cNvPr>
          <p:cNvSpPr/>
          <p:nvPr/>
        </p:nvSpPr>
        <p:spPr>
          <a:xfrm>
            <a:off x="228600" y="6172200"/>
            <a:ext cx="1600200" cy="4572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5"/>
          <p:cNvSpPr txBox="1">
            <a:spLocks noChangeArrowheads="1"/>
          </p:cNvSpPr>
          <p:nvPr/>
        </p:nvSpPr>
        <p:spPr bwMode="auto">
          <a:xfrm>
            <a:off x="2743200" y="6172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Третьяков Н. </a:t>
            </a:r>
          </a:p>
        </p:txBody>
      </p:sp>
      <p:sp>
        <p:nvSpPr>
          <p:cNvPr id="16401" name="TextBox 16"/>
          <p:cNvSpPr txBox="1">
            <a:spLocks noChangeArrowheads="1"/>
          </p:cNvSpPr>
          <p:nvPr/>
        </p:nvSpPr>
        <p:spPr bwMode="auto">
          <a:xfrm>
            <a:off x="304800" y="2286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Литвиненко Г.</a:t>
            </a:r>
          </a:p>
        </p:txBody>
      </p:sp>
      <p:sp>
        <p:nvSpPr>
          <p:cNvPr id="16402" name="TextBox 17"/>
          <p:cNvSpPr txBox="1">
            <a:spLocks noChangeArrowheads="1"/>
          </p:cNvSpPr>
          <p:nvPr/>
        </p:nvSpPr>
        <p:spPr bwMode="auto">
          <a:xfrm>
            <a:off x="304800" y="27432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Петров-Водкин К.</a:t>
            </a:r>
          </a:p>
        </p:txBody>
      </p:sp>
      <p:sp>
        <p:nvSpPr>
          <p:cNvPr id="16403" name="TextBox 18"/>
          <p:cNvSpPr txBox="1">
            <a:spLocks noChangeArrowheads="1"/>
          </p:cNvSpPr>
          <p:nvPr/>
        </p:nvSpPr>
        <p:spPr bwMode="auto">
          <a:xfrm>
            <a:off x="2743200" y="3048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Толстой Ф.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Литература 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Страхова Л.Л. Сочинение по картине для младших школьников. – СПб.: Издательский Дом «Литера», 2009. – 80с.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Изображено одно время суток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Принадлежат кисть одного автора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4475" y="381000"/>
            <a:ext cx="187325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09800" y="1143000"/>
            <a:ext cx="2473325" cy="200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2400" y="3124200"/>
            <a:ext cx="2109788" cy="170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62200" y="3581400"/>
            <a:ext cx="2389188" cy="20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5638800"/>
            <a:ext cx="449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Петров-Водкин 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Кузьма Сергеевич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Сельский натюрморт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Многообразие стеклянной посуды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Вертикальная композиция картины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81200" y="3429000"/>
            <a:ext cx="2743200" cy="173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81200" y="0"/>
            <a:ext cx="2590800" cy="185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600" y="1905000"/>
            <a:ext cx="2976563" cy="148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8600" y="5181600"/>
            <a:ext cx="3048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0" y="34290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Ткачевы</a:t>
            </a:r>
          </a:p>
          <a:p>
            <a:r>
              <a:rPr lang="ru-RU" b="1"/>
              <a:t> А.П. и С.П.</a:t>
            </a:r>
          </a:p>
        </p:txBody>
      </p:sp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3276600" y="58674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Ткачевы</a:t>
            </a:r>
          </a:p>
          <a:p>
            <a:r>
              <a:rPr lang="ru-RU" b="1"/>
              <a:t> А.П. и С.П.</a:t>
            </a: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228600" y="304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Стожаров В.Ф.</a:t>
            </a: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0" y="45720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Стожаров В.Ф.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Напряженный колорит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Натюрморт с пейзажем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Широкий простор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Многогранное цветовое решение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200" y="228600"/>
            <a:ext cx="21018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09800" y="1447800"/>
            <a:ext cx="25368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" y="3657600"/>
            <a:ext cx="210185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19400" y="4313238"/>
            <a:ext cx="1752600" cy="254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0" y="2743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Салахав Т. Т.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2743200" y="3276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Коровин К. А.</a:t>
            </a:r>
          </a:p>
        </p:txBody>
      </p:sp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2590800" y="3962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Ведерников А.</a:t>
            </a:r>
          </a:p>
        </p:txBody>
      </p:sp>
      <p:sp>
        <p:nvSpPr>
          <p:cNvPr id="9233" name="TextBox 17"/>
          <p:cNvSpPr txBox="1">
            <a:spLocks noChangeArrowheads="1"/>
          </p:cNvSpPr>
          <p:nvPr/>
        </p:nvSpPr>
        <p:spPr bwMode="auto">
          <a:xfrm>
            <a:off x="304800" y="54864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Петров-Водкин К.С.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Вечер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Исторический натюрморт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Написана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Наполнена солнечным светом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228600"/>
            <a:ext cx="208756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62200" y="4876800"/>
            <a:ext cx="23368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24200"/>
            <a:ext cx="2438400" cy="192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90800" y="1828800"/>
            <a:ext cx="2149475" cy="192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2971800" y="44958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Коровин К.А.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2667000" y="14478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Зардарьян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О.М.</a:t>
            </a:r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0" y="5029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Сарьян М.С.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304800" y="25908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Подляский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Ю.С.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динамики, движения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Исторический натюрморт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Мрачные тона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514600"/>
            <a:ext cx="2057400" cy="270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09800" y="4419600"/>
            <a:ext cx="2463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19400" y="1066800"/>
            <a:ext cx="18589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457200"/>
            <a:ext cx="2717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52578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Смирнов Н.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6172200"/>
            <a:ext cx="19812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Шурыгин Н.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0" y="4572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Арсенюк Ю.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3810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Шмарин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Д. 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глубины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Картина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Осенний натюрморт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Выделено цветом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152400"/>
            <a:ext cx="1981200" cy="231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62200" y="4343400"/>
            <a:ext cx="2398713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90800" y="1371600"/>
            <a:ext cx="2095500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4800" y="2603500"/>
            <a:ext cx="1981200" cy="254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2362200" y="457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Осипов С.И. </a:t>
            </a:r>
            <a:endParaRPr lang="ru-RU" dirty="0"/>
          </a:p>
        </p:txBody>
      </p:sp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304800" y="61722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Григорьева Е.</a:t>
            </a:r>
          </a:p>
        </p:txBody>
      </p:sp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304800" y="5105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Суханов А. 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2590800" y="914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Афонина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Т. К. 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Вечерний натюрморт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тревоги и печали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праздничности, торжественности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Мягкие тени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79413"/>
            <a:ext cx="2886075" cy="190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62200" y="1828800"/>
            <a:ext cx="2354263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2400" y="2438400"/>
            <a:ext cx="2154238" cy="246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828800" y="4419600"/>
            <a:ext cx="2817813" cy="224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0" y="50292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Грабарь 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137160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Головин 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172200"/>
            <a:ext cx="1752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Коровин К.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762000"/>
            <a:ext cx="1752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Сарьян М.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Натюрморт как часть портретного жанра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Утренний натюрморт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Краски создают чувство прохлады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тревоги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228600"/>
            <a:ext cx="2312988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09800" y="1752600"/>
            <a:ext cx="2468563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2400" y="2819400"/>
            <a:ext cx="230187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4713" y="4419600"/>
            <a:ext cx="2536825" cy="213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667000" y="4572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Сарьян 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0" y="12192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Серебрякова 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334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Кустодиев Б.</a:t>
            </a:r>
            <a:r>
              <a:rPr lang="ru-RU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019800"/>
            <a:ext cx="2209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Кончаловский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П.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730</TotalTime>
  <Words>320</Words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Литература и  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84</cp:revision>
  <dcterms:modified xsi:type="dcterms:W3CDTF">2015-12-12T10:42:44Z</dcterms:modified>
</cp:coreProperties>
</file>