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7C524-385D-4FEF-9FC1-788EE5FCE97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AA0CC-F475-451B-9DC1-7CD1C0C17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E0D8-ACA4-45A7-8870-D157B4DB308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5D4-E38E-4F9E-BB1D-95374B389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7EE5-9B82-4B2E-81A0-1855B7DD320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41E5-A804-4377-AABF-FF6A3063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578F-1A00-49C5-88A9-FFAE01F7120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A633-7333-4227-89DF-C3B7DBC9E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F563B6-F90A-4FF8-80B0-AF894853FF2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D546F3-3866-4996-9993-0E4DA4C0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F9B6-4519-4EF7-904D-AFA7E8FCF18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3D7B-E0D2-48E6-B475-704AE510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AB74-B503-4561-8AAC-55E948BAC27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31A9-2DA8-43BF-9BE6-6B8A3CF04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8E73-05D0-42D8-A2A1-D30EF0580EF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B3D0-8BBC-4DC0-B0D8-C3F56A9F2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878EE-F5C4-41D1-AAA3-6EDBC2C30E8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DD0F5-E247-4CC0-822B-652B3FF8C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A30E-0902-4414-B8FF-E34AE390DACA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0C62-0919-4649-A644-E9FF47376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82D8B-97E5-4F4E-AFF5-1374786AE4E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499FA7-08E6-4335-A661-38A74FEFA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433A8FC-5326-498A-8E93-964896E78B8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0B2BCBC-3E61-4F2D-87B0-93A2BE1AA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2" r:id="rId2"/>
    <p:sldLayoutId id="2147483820" r:id="rId3"/>
    <p:sldLayoutId id="2147483813" r:id="rId4"/>
    <p:sldLayoutId id="2147483814" r:id="rId5"/>
    <p:sldLayoutId id="2147483815" r:id="rId6"/>
    <p:sldLayoutId id="2147483821" r:id="rId7"/>
    <p:sldLayoutId id="2147483816" r:id="rId8"/>
    <p:sldLayoutId id="2147483822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685800" y="381000"/>
            <a:ext cx="7772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Натюрморт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Задание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22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Нажать ЛКМ на выбранный ответ. Правильный ответ является переходом к следующему слайду.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534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Из двух картин выбрать картину принадлежащую кисти данного автора.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22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МБОУ ДО «ДХТД «Гармония» города Калуги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Стожаров В. Братина с чесноком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81600" y="685800"/>
            <a:ext cx="3733800" cy="4256088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04800" y="990600"/>
            <a:ext cx="4421188" cy="35052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Петров-Водкин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К. 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638800" y="1371600"/>
            <a:ext cx="2819400" cy="3851275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14400" y="2057400"/>
            <a:ext cx="4057650" cy="3273425"/>
          </a:xfr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ятиугольник 4">
            <a:hlinkClick r:id="rId6" action="ppaction://hlinksldjump"/>
          </p:cNvPr>
          <p:cNvSpPr/>
          <p:nvPr/>
        </p:nvSpPr>
        <p:spPr>
          <a:xfrm>
            <a:off x="1219200" y="5638800"/>
            <a:ext cx="2362200" cy="53340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Переиграть</a:t>
            </a:r>
          </a:p>
        </p:txBody>
      </p:sp>
      <p:sp>
        <p:nvSpPr>
          <p:cNvPr id="9" name="Управляющая кнопка: далее 8">
            <a:hlinkClick r:id="rId7" action="ppaction://hlinkpres?slideindex=4&amp;slidetitle=Слайд 4" highlightClick="1"/>
          </p:cNvPr>
          <p:cNvSpPr/>
          <p:nvPr/>
        </p:nvSpPr>
        <p:spPr>
          <a:xfrm>
            <a:off x="5562600" y="5638800"/>
            <a:ext cx="2438400" cy="53340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Коровин К. Розы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4350" y="1308100"/>
            <a:ext cx="3932238" cy="2833688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932363" y="704850"/>
            <a:ext cx="3578225" cy="4040188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Кончаловский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Хлебы на зеленом. 1913.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3400" y="2057400"/>
            <a:ext cx="3932238" cy="3859213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724400" y="2133600"/>
            <a:ext cx="3857625" cy="34290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Головин А. Купавки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05400" y="1981200"/>
            <a:ext cx="3155950" cy="4310063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85800" y="2133600"/>
            <a:ext cx="3886200" cy="3135313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Герасимов А. Розы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524000"/>
            <a:ext cx="3932238" cy="28321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495800" y="838200"/>
            <a:ext cx="4241800" cy="395605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Кончаловский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Сирень в корзине. 1933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00600" y="1981200"/>
            <a:ext cx="4110038" cy="33528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04800" y="2667000"/>
            <a:ext cx="4121150" cy="3132138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Шувалова Т. Натюрморт.1967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05400" y="646113"/>
            <a:ext cx="3657600" cy="4168775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81000" y="762000"/>
            <a:ext cx="4421188" cy="35052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Машков Илья. Снедь московская. Хлебы. 1924.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2286000"/>
            <a:ext cx="3803650" cy="3732213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724400" y="2286000"/>
            <a:ext cx="3856038" cy="34290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Налбандян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Д. Утро. 1982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00600" y="2438400"/>
            <a:ext cx="4017963" cy="32766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04800" y="2057400"/>
            <a:ext cx="4211638" cy="32004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318</TotalTime>
  <Words>118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Коровин К. Розы</vt:lpstr>
      <vt:lpstr> Кончаловский П.  Хлебы на зеленом. 1913.</vt:lpstr>
      <vt:lpstr>Головин А. Купавки</vt:lpstr>
      <vt:lpstr>Герасимов А. Розы</vt:lpstr>
      <vt:lpstr>Кончаловский П.  Сирень в корзине. 1933</vt:lpstr>
      <vt:lpstr>Шувалова Т. Натюрморт.1967</vt:lpstr>
      <vt:lpstr>Машков Илья. Снедь московская. Хлебы. 1924.</vt:lpstr>
      <vt:lpstr>Налбандян Д. Утро. 1982</vt:lpstr>
      <vt:lpstr>Стожаров В. Братина с чесноком</vt:lpstr>
      <vt:lpstr>Петров-Водкин К. …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41</cp:revision>
  <dcterms:modified xsi:type="dcterms:W3CDTF">2015-12-10T15:30:44Z</dcterms:modified>
</cp:coreProperties>
</file>