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61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25" autoAdjust="0"/>
    <p:restoredTop sz="94707" autoAdjust="0"/>
  </p:normalViewPr>
  <p:slideViewPr>
    <p:cSldViewPr>
      <p:cViewPr varScale="1">
        <p:scale>
          <a:sx n="70" d="100"/>
          <a:sy n="70" d="100"/>
        </p:scale>
        <p:origin x="-10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C22B25-EE8B-4E18-9097-53446A0E78CD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CFBD2C-C439-4978-8455-B12DE92C5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726A-463C-4C7A-A5FA-0489E01C8367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E30B5-6110-4F2C-8AE9-9A73E2A59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C517-9E33-4F33-9A77-A659333F2AE3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A56C-52B1-4C5A-8E1F-2CD2B2048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FDAF-E1D9-4524-8EDE-BEEC9D8F759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66FD8-FCA2-4350-BB61-A7A322B33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BE423B-7C8A-4B5B-BF44-945159638EEC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3D4244-9BBA-4D09-8F6E-B82DE851E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EB77-033F-4ABF-BD75-C07A1F8BF1A3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53976-FD57-490A-AA98-677566AC6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DBC1-F29E-4E6F-8C1D-80286E8CBF6C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7786-CBCB-43CD-894C-705D21D77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3686-0B9A-4E66-81B3-ED03EDCEFD13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B317-5452-44BA-BB9D-BAD38B9A7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CC534B-D7FC-447E-869D-A1E0E1FE6EBA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2BEA6-1DBF-4303-8F93-D2232FD65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AA91F-F9DC-413C-8737-4D231055A0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6D869-F68D-4055-8007-EB27CE6F7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629A21-53E4-43FD-B674-EDE88F7E2D3C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1446BB-A781-43F8-81A2-97A0B042C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54A7C58-13F4-4474-92A3-F01730913AD3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F480223-1569-45F5-ABB6-99E9BBB05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0" r:id="rId2"/>
    <p:sldLayoutId id="2147483928" r:id="rId3"/>
    <p:sldLayoutId id="2147483921" r:id="rId4"/>
    <p:sldLayoutId id="2147483922" r:id="rId5"/>
    <p:sldLayoutId id="2147483923" r:id="rId6"/>
    <p:sldLayoutId id="2147483929" r:id="rId7"/>
    <p:sldLayoutId id="2147483924" r:id="rId8"/>
    <p:sldLayoutId id="2147483930" r:id="rId9"/>
    <p:sldLayoutId id="2147483925" r:id="rId10"/>
    <p:sldLayoutId id="21474839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85;&#1072;&#1090;&#1102;&#1088;&#1084;&#1086;&#1088;&#1090;.&#1087;&#1088;&#1080;&#1083;%201.%20&#1054;&#1087;&#1080;&#1089;&#1072;&#1085;&#1080;&#1077;%20&#1082;&#1072;&#1088;&#1090;&#1080;&#1085;.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8;&#1077;&#1079;&#1077;&#1085;&#1090;&#1072;&#1094;&#1080;&#1103;13.%20PPT.&#1087;&#1088;&#1090;&#1088;&#1077;&#1090;%20&#1079;&#1072;&#1076;.2.pptx" TargetMode="External"/><Relationship Id="rId13" Type="http://schemas.openxmlformats.org/officeDocument/2006/relationships/hyperlink" Target="&#1055;&#1088;&#1077;&#1079;&#1077;&#1085;&#1090;&#1072;&#1094;&#1080;&#1103;19.%20PPT.&#1089;&#1082;&#1072;&#1079;-&#1073;&#1099;&#1083;.%20&#1079;&#1072;&#1076;.%203.pptx" TargetMode="External"/><Relationship Id="rId18" Type="http://schemas.openxmlformats.org/officeDocument/2006/relationships/hyperlink" Target="&#1055;&#1088;&#1077;&#1079;&#1077;&#1085;&#1090;&#1072;&#1094;&#1080;&#1103;21.%20PPT.&#1089;&#1082;&#1072;&#1079;-&#1073;&#1099;&#1083;.%20&#1079;&#1072;&#1076;.%205.pptx" TargetMode="External"/><Relationship Id="rId3" Type="http://schemas.openxmlformats.org/officeDocument/2006/relationships/hyperlink" Target="&#1055;&#1088;&#1077;&#1079;&#1077;&#1085;&#1090;&#1072;&#1094;&#1080;&#1103;7.%20PPT.&#1087;&#1077;&#1081;&#1079;&#1072;&#1078;%20&#1079;&#1072;&#1076;.%201.pptx" TargetMode="External"/><Relationship Id="rId21" Type="http://schemas.openxmlformats.org/officeDocument/2006/relationships/hyperlink" Target="&#1055;&#1088;&#1077;&#1079;&#1077;&#1085;&#1090;&#1072;&#1094;&#1080;&#1103;16.%20PPT.&#1087;&#1086;&#1088;&#1090;&#1088;&#1077;&#1090;%20&#1079;&#1072;&#1076;.%20%205.pptx" TargetMode="External"/><Relationship Id="rId7" Type="http://schemas.openxmlformats.org/officeDocument/2006/relationships/hyperlink" Target="&#1055;&#1088;&#1077;&#1079;&#1077;&#1085;&#1090;&#1072;&#1094;&#1080;&#1103;8%20PPT.&#1087;&#1077;&#1081;&#1079;&#1072;&#1078;%20&#1079;&#1072;&#1076;.%202.pptx" TargetMode="External"/><Relationship Id="rId12" Type="http://schemas.openxmlformats.org/officeDocument/2006/relationships/hyperlink" Target="&#1055;&#1088;&#1077;&#1079;&#1077;&#1085;&#1090;&#1072;&#1094;&#1080;&#1103;14.%20PPT.&#1087;&#1086;&#1088;&#1090;&#1088;&#1077;&#1090;%20&#1079;&#1072;&#1076;.%203.pptx" TargetMode="External"/><Relationship Id="rId17" Type="http://schemas.openxmlformats.org/officeDocument/2006/relationships/hyperlink" Target="&#1055;&#1088;&#1077;&#1079;&#1077;&#1085;&#1090;&#1072;&#1094;&#1080;&#1103;20.%20PPT.&#1089;&#1082;&#1072;&#1079;-&#1073;&#1099;&#1083;.%20&#1079;&#1072;&#1076;.%204.pptx" TargetMode="External"/><Relationship Id="rId2" Type="http://schemas.openxmlformats.org/officeDocument/2006/relationships/hyperlink" Target="&#1055;&#1088;&#1077;&#1079;&#1077;&#1085;&#1090;&#1072;&#1094;&#1080;&#1103;2.PPT.&#1085;&#1072;&#1090;&#1102;&#1088;&#1084;&#1086;&#1088;&#1090;%20&#1079;&#1072;&#1076;.%201.pptx" TargetMode="External"/><Relationship Id="rId16" Type="http://schemas.openxmlformats.org/officeDocument/2006/relationships/hyperlink" Target="&#1055;&#1088;&#1077;&#1079;&#1077;&#1085;&#1090;&#1072;&#1094;&#1080;&#1103;15.%20PPT.&#1087;&#1086;&#1088;&#1090;&#1088;&#1077;&#1090;%20&#1079;&#1072;&#1076;.%204.pptx" TargetMode="External"/><Relationship Id="rId20" Type="http://schemas.openxmlformats.org/officeDocument/2006/relationships/hyperlink" Target="&#1055;&#1088;&#1077;&#1079;&#1077;&#1085;&#1090;&#1072;&#1094;&#1080;&#1103;11.%20PPT.&#1087;&#1077;&#1081;&#1079;&#1072;&#1078;%20&#1079;&#1072;&#1076;.%205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8;&#1077;&#1079;&#1077;&#1085;&#1090;&#1072;&#1094;&#1080;&#1103;3.PPT.&#1085;&#1072;&#1090;&#1102;&#1088;&#1084;&#1086;&#1088;&#1090;%20&#1079;&#1072;&#1076;.%202.pptx" TargetMode="External"/><Relationship Id="rId11" Type="http://schemas.openxmlformats.org/officeDocument/2006/relationships/hyperlink" Target="&#1055;&#1088;&#1077;&#1079;&#1077;&#1085;&#1090;&#1072;&#1094;&#1080;&#1103;9.%20PPT.&#1087;&#1077;&#1081;&#1079;&#1072;&#1078;%20&#1079;&#1072;&#1076;.%203.pptx" TargetMode="External"/><Relationship Id="rId5" Type="http://schemas.openxmlformats.org/officeDocument/2006/relationships/hyperlink" Target="&#1055;&#1088;&#1077;&#1079;&#1077;&#1085;&#1090;&#1072;&#1094;&#1080;&#1103;17.%20PPT.&#1089;&#1082;&#1072;&#1079;-&#1073;&#1099;&#1083;.%20&#1079;&#1072;&#1076;.%201.pptx" TargetMode="External"/><Relationship Id="rId15" Type="http://schemas.openxmlformats.org/officeDocument/2006/relationships/hyperlink" Target="&#1055;&#1088;&#1077;&#1079;&#1077;&#1085;&#1090;&#1072;&#1094;&#1080;&#1103;10.%20PPT.&#1087;&#1077;&#1081;&#1079;&#1072;&#1078;%20&#1079;&#1072;&#1076;.%204.pptx" TargetMode="External"/><Relationship Id="rId10" Type="http://schemas.openxmlformats.org/officeDocument/2006/relationships/hyperlink" Target="&#1055;&#1088;&#1077;&#1079;&#1077;&#1085;&#1090;&#1072;&#1094;&#1080;&#1103;4.%20PPT.&#1085;&#1072;&#1090;&#1102;&#1088;&#1084;&#1086;&#1088;&#1090;%20&#1079;&#1072;&#1076;.%203.pptx" TargetMode="External"/><Relationship Id="rId19" Type="http://schemas.openxmlformats.org/officeDocument/2006/relationships/hyperlink" Target="&#1055;&#1088;&#1077;&#1079;&#1077;&#1085;&#1090;&#1072;&#1094;&#1080;&#1103;6.%20PPT.%20&#1085;&#1072;&#1090;&#1102;&#1088;&#1084;&#1086;&#1088;&#1090;%20&#1079;&#1072;&#1076;.%205.pptx" TargetMode="External"/><Relationship Id="rId4" Type="http://schemas.openxmlformats.org/officeDocument/2006/relationships/hyperlink" Target="&#1055;&#1088;&#1077;&#1079;&#1077;&#1085;&#1090;&#1072;&#1094;&#1080;&#1103;12.%20PPT.&#1087;&#1086;&#1088;&#1090;&#1088;&#1077;&#1090;%20&#1079;&#1072;&#1076;.%201.pptx" TargetMode="External"/><Relationship Id="rId9" Type="http://schemas.openxmlformats.org/officeDocument/2006/relationships/hyperlink" Target="&#1055;&#1088;&#1077;&#1079;&#1077;&#1085;&#1090;&#1072;&#1094;&#1080;&#1103;18.%20PPT.&#1089;&#1082;&#1072;&#1079;-&#1073;&#1099;&#1083;.%20&#1079;&#1072;&#1076;.%202.pptx" TargetMode="External"/><Relationship Id="rId14" Type="http://schemas.openxmlformats.org/officeDocument/2006/relationships/hyperlink" Target="&#1055;&#1088;&#1077;&#1079;&#1077;&#1085;&#1090;&#1072;&#1094;&#1080;&#1103;5.%20PPT.&#1085;&#1072;&#1090;&#1102;&#1088;&#1084;&#1086;&#1088;&#1090;%20&#1079;&#1072;&#1076;.%204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allerix.ru/" TargetMode="External"/><Relationship Id="rId2" Type="http://schemas.openxmlformats.org/officeDocument/2006/relationships/hyperlink" Target="http://muzeinie-golovolomki.ru/galereja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7315200" cy="1143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solidFill>
                  <a:schemeClr val="accent2">
                    <a:lumMod val="50000"/>
                  </a:schemeClr>
                </a:solidFill>
              </a:rPr>
              <a:t>Викторины по ИЗО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для 1-4 классов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791200"/>
            <a:ext cx="8077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Автор: Федина Галина Ивановна – педагог ДО,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МБОУ ДО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«ДХТД «Гармония» города Калуги</a:t>
            </a: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57200" y="4114800"/>
            <a:ext cx="3886200" cy="13716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shade val="30000"/>
                  <a:satMod val="115000"/>
                </a:schemeClr>
              </a:gs>
              <a:gs pos="50000">
                <a:schemeClr val="tx2">
                  <a:lumMod val="25000"/>
                  <a:lumOff val="75000"/>
                  <a:shade val="67500"/>
                  <a:satMod val="115000"/>
                </a:schemeClr>
              </a:gs>
              <a:gs pos="100000">
                <a:schemeClr val="tx2">
                  <a:lumMod val="25000"/>
                  <a:lumOff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Для педагогов</a:t>
            </a:r>
          </a:p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(формы заданий)</a:t>
            </a: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4800600" y="4114800"/>
            <a:ext cx="3886200" cy="13716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shade val="30000"/>
                  <a:satMod val="115000"/>
                </a:schemeClr>
              </a:gs>
              <a:gs pos="50000">
                <a:schemeClr val="tx2">
                  <a:lumMod val="25000"/>
                  <a:lumOff val="75000"/>
                  <a:shade val="67500"/>
                  <a:satMod val="115000"/>
                </a:schemeClr>
              </a:gs>
              <a:gs pos="100000">
                <a:schemeClr val="tx2">
                  <a:lumMod val="25000"/>
                  <a:lumOff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Для учащихся</a:t>
            </a:r>
          </a:p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(правила игры)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133600"/>
            <a:ext cx="80772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Жанры живописи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Формы творческих заданий: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Закрытого типа: </a:t>
            </a:r>
          </a:p>
          <a:p>
            <a:pPr marL="822960" lvl="2" indent="-18288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1. Выбрать фразы подходящие для описания данной картины.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Установление соответствия: </a:t>
            </a:r>
          </a:p>
          <a:p>
            <a:pPr marL="822960" lvl="2" indent="-18288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2. Из двух картин определить картину, принадлежащую кисти данного автора.</a:t>
            </a:r>
          </a:p>
          <a:p>
            <a:pPr marL="822960" lvl="2" indent="-18288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3. Из списка художников выбрать автора данной работы.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Сортировка и классификация.</a:t>
            </a:r>
          </a:p>
          <a:p>
            <a:pPr marL="822960" lvl="2" indent="-18288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4. Определить по какому признаку отсортированы и классифицированы  данные произведения.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Исключить лишнее.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	     5. Исключить картину, которая не является произведением данного автора. </a:t>
            </a:r>
          </a:p>
          <a:p>
            <a:pPr marL="822960" lvl="2" indent="-18288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822960" lvl="2" indent="-18288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822960" lvl="2" indent="-18288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Правила игры: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563" cy="29718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таблице на следующем слайде представлены 4 жанра изобразительного искусства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и 5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заданий различного типа. Необходимо выбрать жанр и тип задания и нажать на звездочку.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Солнце 3">
            <a:hlinkClick r:id="rId2" action="ppaction://hlinkpres?slideindex=1&amp;slidetitle="/>
          </p:cNvPr>
          <p:cNvSpPr/>
          <p:nvPr/>
        </p:nvSpPr>
        <p:spPr>
          <a:xfrm>
            <a:off x="1600200" y="4343400"/>
            <a:ext cx="457200" cy="381000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олнце 4">
            <a:hlinkClick r:id="rId2" action="ppaction://hlinkpres?slideindex=1&amp;slidetitle="/>
          </p:cNvPr>
          <p:cNvSpPr/>
          <p:nvPr/>
        </p:nvSpPr>
        <p:spPr>
          <a:xfrm>
            <a:off x="1600200" y="4953000"/>
            <a:ext cx="457200" cy="381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лнце 5">
            <a:hlinkClick r:id="rId2" action="ppaction://hlinkpres?slideindex=1&amp;slidetitle="/>
          </p:cNvPr>
          <p:cNvSpPr/>
          <p:nvPr/>
        </p:nvSpPr>
        <p:spPr>
          <a:xfrm>
            <a:off x="1600200" y="5562600"/>
            <a:ext cx="457200" cy="381000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4600" y="4267200"/>
            <a:ext cx="6172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Задания для 1ого - 2ого классов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4953000"/>
            <a:ext cx="6172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Задания для 2ого - 3ого классов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5562600"/>
            <a:ext cx="6172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Задания для 3ого - 4ого классов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0" cy="5596269"/>
        </p:xfrm>
        <a:graphic>
          <a:graphicData uri="http://schemas.openxmlformats.org/drawingml/2006/table">
            <a:tbl>
              <a:tblPr firstRow="1" bandRow="1">
                <a:effectLst/>
                <a:tableStyleId>{21E4AEA4-8DFA-4A89-87EB-49C32662AFE0}</a:tableStyleId>
              </a:tblPr>
              <a:tblGrid>
                <a:gridCol w="1447800"/>
                <a:gridCol w="1849968"/>
                <a:gridCol w="1769532"/>
                <a:gridCol w="1769532"/>
                <a:gridCol w="1849968"/>
              </a:tblGrid>
              <a:tr h="1540885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жанры    </a:t>
                      </a:r>
                    </a:p>
                    <a:p>
                      <a:pPr algn="ctr"/>
                      <a:endParaRPr lang="ru-RU" baseline="0" dirty="0" smtClean="0"/>
                    </a:p>
                    <a:p>
                      <a:pPr algn="l"/>
                      <a:r>
                        <a:rPr lang="ru-RU" baseline="0" dirty="0" smtClean="0"/>
                        <a:t>Форма</a:t>
                      </a:r>
                    </a:p>
                    <a:p>
                      <a:pPr algn="l"/>
                      <a:r>
                        <a:rPr lang="ru-RU" baseline="0" dirty="0" smtClean="0"/>
                        <a:t>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Натюрморт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Пейзаж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Портрет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Сказочно-былинный</a:t>
                      </a:r>
                      <a:endParaRPr lang="ru-RU" dirty="0"/>
                    </a:p>
                  </a:txBody>
                  <a:tcPr/>
                </a:tc>
              </a:tr>
              <a:tr h="9336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13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891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61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891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олнце 6">
            <a:hlinkClick r:id="rId2" action="ppaction://hlinkpres?slideindex=1&amp;slidetitle="/>
          </p:cNvPr>
          <p:cNvSpPr/>
          <p:nvPr/>
        </p:nvSpPr>
        <p:spPr>
          <a:xfrm>
            <a:off x="2438400" y="2133600"/>
            <a:ext cx="457200" cy="381000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олнце 7">
            <a:hlinkClick r:id="rId3" action="ppaction://hlinkpres?slideindex=1&amp;slidetitle="/>
          </p:cNvPr>
          <p:cNvSpPr/>
          <p:nvPr/>
        </p:nvSpPr>
        <p:spPr>
          <a:xfrm>
            <a:off x="4191000" y="2133600"/>
            <a:ext cx="457200" cy="381000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олнце 8">
            <a:hlinkClick r:id="rId4" action="ppaction://hlinkpres?slideindex=1&amp;slidetitle="/>
          </p:cNvPr>
          <p:cNvSpPr/>
          <p:nvPr/>
        </p:nvSpPr>
        <p:spPr>
          <a:xfrm>
            <a:off x="5867400" y="2133600"/>
            <a:ext cx="457200" cy="381000"/>
          </a:xfrm>
          <a:prstGeom prst="sun">
            <a:avLst>
              <a:gd name="adj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олнце 9">
            <a:hlinkClick r:id="rId5" action="ppaction://hlinkpres?slideindex=1&amp;slidetitle="/>
          </p:cNvPr>
          <p:cNvSpPr/>
          <p:nvPr/>
        </p:nvSpPr>
        <p:spPr>
          <a:xfrm>
            <a:off x="7696200" y="2133600"/>
            <a:ext cx="457200" cy="381000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олнце 10">
            <a:hlinkClick r:id="rId6" action="ppaction://hlinkpres?slideindex=1&amp;slidetitle="/>
          </p:cNvPr>
          <p:cNvSpPr/>
          <p:nvPr/>
        </p:nvSpPr>
        <p:spPr>
          <a:xfrm>
            <a:off x="2438400" y="2971800"/>
            <a:ext cx="457200" cy="381000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олнце 11">
            <a:hlinkClick r:id="rId7" action="ppaction://hlinkpres?slideindex=1&amp;slidetitle="/>
          </p:cNvPr>
          <p:cNvSpPr/>
          <p:nvPr/>
        </p:nvSpPr>
        <p:spPr>
          <a:xfrm>
            <a:off x="4191000" y="2971800"/>
            <a:ext cx="457200" cy="381000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олнце 12">
            <a:hlinkClick r:id="rId8" action="ppaction://hlinkpres?slideindex=1&amp;slidetitle="/>
          </p:cNvPr>
          <p:cNvSpPr/>
          <p:nvPr/>
        </p:nvSpPr>
        <p:spPr>
          <a:xfrm>
            <a:off x="5867400" y="2971800"/>
            <a:ext cx="457200" cy="381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олнце 13">
            <a:hlinkClick r:id="rId9" action="ppaction://hlinkpres?slideindex=1&amp;slidetitle="/>
          </p:cNvPr>
          <p:cNvSpPr/>
          <p:nvPr/>
        </p:nvSpPr>
        <p:spPr>
          <a:xfrm>
            <a:off x="7696200" y="2971800"/>
            <a:ext cx="457200" cy="381000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олнце 14">
            <a:hlinkClick r:id="rId10" action="ppaction://hlinkpres?slideindex=1&amp;slidetitle="/>
          </p:cNvPr>
          <p:cNvSpPr/>
          <p:nvPr/>
        </p:nvSpPr>
        <p:spPr>
          <a:xfrm>
            <a:off x="2438400" y="3810000"/>
            <a:ext cx="457200" cy="381000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олнце 15">
            <a:hlinkClick r:id="rId11" action="ppaction://hlinkpres?slideindex=1&amp;slidetitle="/>
          </p:cNvPr>
          <p:cNvSpPr/>
          <p:nvPr/>
        </p:nvSpPr>
        <p:spPr>
          <a:xfrm>
            <a:off x="4191000" y="3810000"/>
            <a:ext cx="457200" cy="381000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олнце 16">
            <a:hlinkClick r:id="rId12" action="ppaction://hlinkpres?slideindex=1&amp;slidetitle="/>
          </p:cNvPr>
          <p:cNvSpPr/>
          <p:nvPr/>
        </p:nvSpPr>
        <p:spPr>
          <a:xfrm>
            <a:off x="5867400" y="3810000"/>
            <a:ext cx="457200" cy="381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олнце 17">
            <a:hlinkClick r:id="rId13" action="ppaction://hlinkpres?slideindex=1&amp;slidetitle="/>
          </p:cNvPr>
          <p:cNvSpPr/>
          <p:nvPr/>
        </p:nvSpPr>
        <p:spPr>
          <a:xfrm>
            <a:off x="7772400" y="3733800"/>
            <a:ext cx="457200" cy="381000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олнце 18">
            <a:hlinkClick r:id="rId14" action="ppaction://hlinkpres?slideindex=1&amp;slidetitle="/>
          </p:cNvPr>
          <p:cNvSpPr/>
          <p:nvPr/>
        </p:nvSpPr>
        <p:spPr>
          <a:xfrm>
            <a:off x="2438400" y="4495800"/>
            <a:ext cx="457200" cy="381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олнце 19">
            <a:hlinkClick r:id="rId15" action="ppaction://hlinkpres?slideindex=1&amp;slidetitle="/>
          </p:cNvPr>
          <p:cNvSpPr/>
          <p:nvPr/>
        </p:nvSpPr>
        <p:spPr>
          <a:xfrm>
            <a:off x="4191000" y="4495800"/>
            <a:ext cx="457200" cy="381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олнце 20">
            <a:hlinkClick r:id="rId16" action="ppaction://hlinkpres?slideindex=1&amp;slidetitle="/>
          </p:cNvPr>
          <p:cNvSpPr/>
          <p:nvPr/>
        </p:nvSpPr>
        <p:spPr>
          <a:xfrm>
            <a:off x="5867400" y="4495800"/>
            <a:ext cx="457200" cy="381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олнце 21">
            <a:hlinkClick r:id="rId17" action="ppaction://hlinkpres?slideindex=1&amp;slidetitle="/>
          </p:cNvPr>
          <p:cNvSpPr/>
          <p:nvPr/>
        </p:nvSpPr>
        <p:spPr>
          <a:xfrm>
            <a:off x="7696200" y="4495800"/>
            <a:ext cx="457200" cy="381000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олнце 22">
            <a:hlinkClick r:id="rId18" action="ppaction://hlinkpres?slideindex=1&amp;slidetitle="/>
          </p:cNvPr>
          <p:cNvSpPr/>
          <p:nvPr/>
        </p:nvSpPr>
        <p:spPr>
          <a:xfrm>
            <a:off x="7696200" y="5334000"/>
            <a:ext cx="457200" cy="381000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олнце 23">
            <a:hlinkClick r:id="rId19" action="ppaction://hlinkpres?slideindex=1&amp;slidetitle="/>
          </p:cNvPr>
          <p:cNvSpPr/>
          <p:nvPr/>
        </p:nvSpPr>
        <p:spPr>
          <a:xfrm>
            <a:off x="2438400" y="5257800"/>
            <a:ext cx="457200" cy="381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олнце 24">
            <a:hlinkClick r:id="rId20" action="ppaction://hlinkpres?slideindex=1&amp;slidetitle="/>
          </p:cNvPr>
          <p:cNvSpPr/>
          <p:nvPr/>
        </p:nvSpPr>
        <p:spPr>
          <a:xfrm>
            <a:off x="4191000" y="5257800"/>
            <a:ext cx="457200" cy="381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олнце 25">
            <a:hlinkClick r:id="rId21" action="ppaction://hlinkpres?slideindex=1&amp;slidetitle="/>
          </p:cNvPr>
          <p:cNvSpPr/>
          <p:nvPr/>
        </p:nvSpPr>
        <p:spPr>
          <a:xfrm>
            <a:off x="5867400" y="5257800"/>
            <a:ext cx="457200" cy="381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81000" y="533400"/>
            <a:ext cx="1295400" cy="1219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10509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Интернет поддержка: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563" cy="4343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Использованы репродукции с сайтов:</a:t>
            </a:r>
          </a:p>
          <a:p>
            <a:pPr eaLnBrk="1" hangingPunct="1">
              <a:defRPr/>
            </a:pPr>
            <a:r>
              <a:rPr lang="en-US" dirty="0" smtClean="0">
                <a:hlinkClick r:id="rId2"/>
              </a:rPr>
              <a:t>http://muzeinie-golovolomki.ru/galereja.php</a:t>
            </a:r>
            <a:endParaRPr lang="ru-RU" dirty="0" smtClean="0"/>
          </a:p>
          <a:p>
            <a:pPr eaLnBrk="1" hangingPunct="1">
              <a:defRPr/>
            </a:pPr>
            <a:r>
              <a:rPr lang="en-US" dirty="0" smtClean="0">
                <a:hlinkClick r:id="rId3"/>
              </a:rPr>
              <a:t>http://gallerix.ru/</a:t>
            </a: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1537</TotalTime>
  <Words>175</Words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Формы творческих заданий:</vt:lpstr>
      <vt:lpstr>Правила игры:</vt:lpstr>
      <vt:lpstr>Слайд 4</vt:lpstr>
      <vt:lpstr>Интернет поддержка: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Пейзаж</dc:title>
  <cp:lastModifiedBy>учитель</cp:lastModifiedBy>
  <cp:revision>179</cp:revision>
  <dcterms:modified xsi:type="dcterms:W3CDTF">2015-12-01T03:30:03Z</dcterms:modified>
</cp:coreProperties>
</file>