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0C6548-2F78-4337-876F-071C1F4FA933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162177-3563-4035-BB47-0E2007BAB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Учитель: Фомичёва Т.В.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24744"/>
            <a:ext cx="8458200" cy="15121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«Удивительные создания»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Which country can you see?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Which continent is it in: Asia or Africa? What countries  are next to it?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915544" cy="4407768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India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In Asia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Pakistan, Nepal, China.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0809"/>
            <a:ext cx="4411216" cy="42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will we speak at the lesson about?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About wild animals;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About where  the animals live;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About what the animals like to eat.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New Words (</a:t>
            </a:r>
            <a:r>
              <a:rPr lang="ru-RU" b="1" dirty="0" smtClean="0">
                <a:solidFill>
                  <a:srgbClr val="002060"/>
                </a:solidFill>
              </a:rPr>
              <a:t>новые слова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Animal;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Carry;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Use;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Cobra;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Deer;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Leopard;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Rhino;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Dangerous.</a:t>
            </a:r>
          </a:p>
          <a:p>
            <a:pPr marL="514350" indent="-514350">
              <a:buAutoNum type="arabicParenR"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Let’s have a rest!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Head and shoulders, knees and toes, knees and toes,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Head and shoulders, knees and toes, knees and toes,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  eyes, and ears, and  mouth, and nose,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Head and shoulders, knees and toes, knees and </a:t>
            </a:r>
            <a:r>
              <a:rPr lang="en-US" sz="3600" b="1" dirty="0" smtClean="0">
                <a:solidFill>
                  <a:srgbClr val="C00000"/>
                </a:solidFill>
              </a:rPr>
              <a:t>toes.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PRESENT Simple (affirmative)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I read                                     we read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You read                                you read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He/she/it read</a:t>
            </a:r>
            <a:r>
              <a:rPr lang="en-US" sz="4000" b="1" u="sng" dirty="0" smtClean="0">
                <a:solidFill>
                  <a:srgbClr val="C00000"/>
                </a:solidFill>
              </a:rPr>
              <a:t>s</a:t>
            </a:r>
            <a:r>
              <a:rPr lang="en-US" sz="4000" b="1" dirty="0" smtClean="0">
                <a:solidFill>
                  <a:srgbClr val="C00000"/>
                </a:solidFill>
              </a:rPr>
              <a:t>                   they read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Verb –</a:t>
            </a:r>
            <a:r>
              <a:rPr lang="en-US" sz="4000" b="1" dirty="0" err="1" smtClean="0">
                <a:solidFill>
                  <a:srgbClr val="C00000"/>
                </a:solidFill>
              </a:rPr>
              <a:t>ss</a:t>
            </a:r>
            <a:r>
              <a:rPr lang="en-US" sz="4000" b="1" dirty="0" smtClean="0">
                <a:solidFill>
                  <a:srgbClr val="C00000"/>
                </a:solidFill>
              </a:rPr>
              <a:t>/-</a:t>
            </a:r>
            <a:r>
              <a:rPr lang="en-US" sz="4000" b="1" dirty="0" err="1" smtClean="0">
                <a:solidFill>
                  <a:srgbClr val="C00000"/>
                </a:solidFill>
              </a:rPr>
              <a:t>sh</a:t>
            </a:r>
            <a:r>
              <a:rPr lang="en-US" sz="4000" b="1" dirty="0" smtClean="0">
                <a:solidFill>
                  <a:srgbClr val="C00000"/>
                </a:solidFill>
              </a:rPr>
              <a:t>/-</a:t>
            </a:r>
            <a:r>
              <a:rPr lang="en-US" sz="4000" b="1" dirty="0" err="1" smtClean="0">
                <a:solidFill>
                  <a:srgbClr val="C00000"/>
                </a:solidFill>
              </a:rPr>
              <a:t>ch</a:t>
            </a:r>
            <a:r>
              <a:rPr lang="en-US" sz="4000" b="1" dirty="0" smtClean="0">
                <a:solidFill>
                  <a:srgbClr val="C00000"/>
                </a:solidFill>
              </a:rPr>
              <a:t>/-x/-o  + -</a:t>
            </a:r>
            <a:r>
              <a:rPr lang="en-US" sz="4000" b="1" dirty="0" err="1" smtClean="0">
                <a:solidFill>
                  <a:srgbClr val="C00000"/>
                </a:solidFill>
              </a:rPr>
              <a:t>es</a:t>
            </a:r>
            <a:r>
              <a:rPr lang="en-US" sz="40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The verb ending –y     -</a:t>
            </a:r>
            <a:r>
              <a:rPr lang="en-US" sz="4000" b="1" dirty="0" err="1" smtClean="0">
                <a:solidFill>
                  <a:srgbClr val="C00000"/>
                </a:solidFill>
              </a:rPr>
              <a:t>i</a:t>
            </a:r>
            <a:r>
              <a:rPr lang="en-US" sz="4000" b="1" dirty="0" smtClean="0">
                <a:solidFill>
                  <a:srgbClr val="C00000"/>
                </a:solidFill>
              </a:rPr>
              <a:t>  + -</a:t>
            </a:r>
            <a:r>
              <a:rPr lang="en-US" sz="4000" b="1" dirty="0" err="1" smtClean="0">
                <a:solidFill>
                  <a:srgbClr val="C00000"/>
                </a:solidFill>
              </a:rPr>
              <a:t>es</a:t>
            </a:r>
            <a:r>
              <a:rPr lang="en-US" sz="4000" b="1" dirty="0" smtClean="0">
                <a:solidFill>
                  <a:srgbClr val="C00000"/>
                </a:solidFill>
              </a:rPr>
              <a:t>;</a:t>
            </a:r>
            <a:endParaRPr lang="ru-RU" sz="4000" b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    Thank you for attention!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</TotalTime>
  <Words>177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             Учитель: Фомичёва Т.В.</vt:lpstr>
      <vt:lpstr>Which country can you see? Which continent is it in: Asia or Africa? What countries  are next to it?</vt:lpstr>
      <vt:lpstr>What will we speak at the lesson about?</vt:lpstr>
      <vt:lpstr>New Words (новые слова):</vt:lpstr>
      <vt:lpstr>Let’s have a rest!</vt:lpstr>
      <vt:lpstr>PRESENT Simple (affirmative)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Учитель: Фомичёва Т.В.</dc:title>
  <dc:creator>Татьяна</dc:creator>
  <cp:lastModifiedBy>Татьяна</cp:lastModifiedBy>
  <cp:revision>19</cp:revision>
  <dcterms:created xsi:type="dcterms:W3CDTF">2015-12-13T20:18:22Z</dcterms:created>
  <dcterms:modified xsi:type="dcterms:W3CDTF">2015-12-14T20:12:02Z</dcterms:modified>
</cp:coreProperties>
</file>