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06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76A7D7-BC27-4D54-9B54-0BFAB11C20E2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CA712-1DFE-4497-9CE1-73411020B42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CA712-1DFE-4497-9CE1-73411020B429}" type="slidenum">
              <a:rPr lang="ru-RU" smtClean="0"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0E57-0E06-444C-B0EE-3AADAAAB56BD}" type="datetimeFigureOut">
              <a:rPr lang="ru-RU" smtClean="0"/>
              <a:t>01.07.2015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E9F91-3F2A-41B4-A3EE-990B2BBAB171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8072494" cy="31432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"Роль театрализованной игры в развитии речи детей дошкольного возраста"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старшая, подготовительная группа ОНР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Бутенко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Наталья Валерьевна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3929066"/>
            <a:ext cx="3071834" cy="24814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501122" cy="621510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sz="8800" b="1" dirty="0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- это человеческая жизнь в миниатюре.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Сказка влияет на душу и сердце ребенка, раскрывая его творческие способности.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Язык сказки доступен ребенку. Слушая сказку, ребенок покидает реальный мир и уносится в мир фантазий.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Сказка исцеляет душу ребенка, формирует его личность, а также стимулирует детскую фантазию, склонную к образному мышлению.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Обладая удивительным зарядом энергии, сказка развивает воображение и чувственное восприятие , учит творчески мыслить, активно общаться, бороться со страхами, верить в добро.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А самое главное - сказка, способна развивать сокровища души ребенка. Благодаря сказке, ребенок познает мир, не только умом, но и сердцем. "Проживая" сказку, перевоплощаясь в сказочных героев, дети учатся принимать все грани своей личности.</a:t>
            </a:r>
          </a:p>
          <a:p>
            <a:pPr>
              <a:lnSpc>
                <a:spcPct val="120000"/>
              </a:lnSpc>
              <a:buNone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Только любя себя таким, каким ты есть здесь, ребенок имеет возможность измениться к лучшему.</a:t>
            </a:r>
          </a:p>
          <a:p>
            <a:pPr>
              <a:lnSpc>
                <a:spcPct val="120000"/>
              </a:lnSpc>
            </a:pP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57256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время демонстрации сказки: "Заячья избушка", перевоплощаясь в сказочных героев, дети эмоционально изображали радость, горе, счастье, удивление, злость,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трусость.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входили в образ, то у них обострялись чувства, они искренне переживали изображаемые события в сказке. В образе сказочных героев, они выражали через тело эмоциональное состояние (лиса - наглая, злая; зайчик - слабый, медведь - трусливый, а петушок  - смелый).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214290"/>
            <a:ext cx="2353846" cy="1800000"/>
          </a:xfrm>
          <a:prstGeom prst="rect">
            <a:avLst/>
          </a:prstGeom>
        </p:spPr>
      </p:pic>
      <p:pic>
        <p:nvPicPr>
          <p:cNvPr id="5" name="Рисунок 4" descr="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5" y="214290"/>
            <a:ext cx="2610163" cy="1800000"/>
          </a:xfrm>
          <a:prstGeom prst="rect">
            <a:avLst/>
          </a:prstGeom>
        </p:spPr>
      </p:pic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214290"/>
            <a:ext cx="2739131" cy="1800000"/>
          </a:xfrm>
          <a:prstGeom prst="rect">
            <a:avLst/>
          </a:prstGeom>
        </p:spPr>
      </p:pic>
      <p:pic>
        <p:nvPicPr>
          <p:cNvPr id="7" name="Рисунок 6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143248"/>
            <a:ext cx="2512500" cy="1800000"/>
          </a:xfrm>
          <a:prstGeom prst="rect">
            <a:avLst/>
          </a:prstGeom>
        </p:spPr>
      </p:pic>
      <p:pic>
        <p:nvPicPr>
          <p:cNvPr id="8" name="Рисунок 7" descr="0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3143248"/>
            <a:ext cx="2646098" cy="1800000"/>
          </a:xfrm>
          <a:prstGeom prst="rect">
            <a:avLst/>
          </a:prstGeom>
        </p:spPr>
      </p:pic>
      <p:pic>
        <p:nvPicPr>
          <p:cNvPr id="9" name="Рисунок 8" descr="0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3143248"/>
            <a:ext cx="2643206" cy="17989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4" y="500042"/>
            <a:ext cx="2497650" cy="1800000"/>
          </a:xfrm>
          <a:prstGeom prst="rect">
            <a:avLst/>
          </a:prstGeom>
        </p:spPr>
      </p:pic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428603"/>
            <a:ext cx="2408295" cy="180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429684" cy="607223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Во время спектакля</a:t>
            </a:r>
            <a:r>
              <a:rPr lang="ru-RU" sz="6800" dirty="0">
                <a:latin typeface="Times New Roman" pitchFamily="18" charset="0"/>
                <a:cs typeface="Times New Roman" pitchFamily="18" charset="0"/>
              </a:rPr>
              <a:t>, дети чувствовали себя свободными, раскрепощенными, каждый делал - лучшее на что способен</a:t>
            </a: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800" dirty="0" smtClean="0">
                <a:latin typeface="Times New Roman" pitchFamily="18" charset="0"/>
                <a:cs typeface="Times New Roman" pitchFamily="18" charset="0"/>
              </a:rPr>
              <a:t>Любое </a:t>
            </a:r>
            <a:r>
              <a:rPr lang="ru-RU" sz="6800" dirty="0">
                <a:latin typeface="Times New Roman" pitchFamily="18" charset="0"/>
                <a:cs typeface="Times New Roman" pitchFamily="18" charset="0"/>
              </a:rPr>
              <a:t>препятствие - это испытание для души. Играя сказку, дети поняли, как важно не отступать перед трудностями, не падать духом, а спокойно и мужественно принимать неудачи ; верить в силу добра, любви и справедливости.</a:t>
            </a:r>
          </a:p>
          <a:p>
            <a:pPr>
              <a:buNone/>
            </a:pPr>
            <a:endParaRPr lang="ru-RU" sz="6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6" y="2928934"/>
            <a:ext cx="2629538" cy="1800000"/>
          </a:xfrm>
          <a:prstGeom prst="rect">
            <a:avLst/>
          </a:prstGeom>
        </p:spPr>
      </p:pic>
      <p:pic>
        <p:nvPicPr>
          <p:cNvPr id="7" name="Рисунок 6" descr="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42" y="3000371"/>
            <a:ext cx="2708080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786322"/>
            <a:ext cx="2727189" cy="1800000"/>
          </a:xfrm>
          <a:prstGeom prst="rect">
            <a:avLst/>
          </a:prstGeom>
        </p:spPr>
      </p:pic>
      <p:pic>
        <p:nvPicPr>
          <p:cNvPr id="6" name="Рисунок 5" descr="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143248"/>
            <a:ext cx="2578307" cy="1800000"/>
          </a:xfrm>
          <a:prstGeom prst="rect">
            <a:avLst/>
          </a:prstGeom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714488"/>
            <a:ext cx="2557735" cy="1800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4290"/>
            <a:ext cx="571504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своих занятиях, по творческому самовыражению, познавая  себя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через искусство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дети погружаются в волшебный мир творчества и реализуют собственные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возможности. 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3десь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дети вживаются в образы сказки: "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избушка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".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что дети уловили скрытый смысл сказки: Что происходит? Почему? Зачем? Есть ли аналоги сказочным ситуациям в нашей жизни?</a:t>
            </a:r>
          </a:p>
          <a:p>
            <a:pPr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Перед детьми  ставилась сказочная задача, чтобы на нее можно было перенести свой жизненный опыт. Ситуация в сказке была построена так ,  что побуждала детей самостоятельно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прослеживать причинно - следственные связи.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2460624" cy="18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00792"/>
          </a:xfrm>
        </p:spPr>
        <p:txBody>
          <a:bodyPr/>
          <a:lstStyle/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При закреплении сюжета сказки "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избушка" использовались разные виды деятельности (лепка, рисование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Лепка по сказке "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избушка" (Старшая группа)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время проведения лепки  по сказке дети проявляли творчество и фантазию. Они договорились между собой, кто какого героя будет лепить. Выбрали необходимый пластилин и приступили к работе.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500438"/>
            <a:ext cx="3821628" cy="24873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000636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Миша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увлеченно еще лепит медведя</a:t>
            </a:r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algn="ctr"/>
            <a:endParaRPr lang="ru-RU" sz="22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</a:t>
            </a:r>
            <a:r>
              <a:rPr lang="ru-RU" sz="22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Валера рад своей выполненной работе</a:t>
            </a:r>
            <a:r>
              <a:rPr lang="ru-RU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428604"/>
            <a:ext cx="1918242" cy="1800000"/>
          </a:xfr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14612" y="285728"/>
            <a:ext cx="336284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Амир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создает образ волка.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0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928670"/>
            <a:ext cx="2369387" cy="1800000"/>
          </a:xfrm>
          <a:prstGeom prst="rect">
            <a:avLst/>
          </a:prstGeom>
        </p:spPr>
      </p:pic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85720" y="2643182"/>
            <a:ext cx="52864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Хитрая лисичка получилась у Ксюши.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857364"/>
            <a:ext cx="2423799" cy="1800000"/>
          </a:xfrm>
          <a:prstGeom prst="rect">
            <a:avLst/>
          </a:prstGeo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85720" y="3571876"/>
            <a:ext cx="79843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Интересного героя  - петушка слепил Максим и этому очень рад.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01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78" y="4214818"/>
            <a:ext cx="2322576" cy="1800000"/>
          </a:xfrm>
          <a:prstGeom prst="rect">
            <a:avLst/>
          </a:prstGeo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857356" y="5929330"/>
            <a:ext cx="5357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Юля слепила главного героя - зайчика.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59293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персонажи ожили при помощи работы детей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созданы все персонажи, которые участвуют в сказке.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Замечательная получилась сказка!</a:t>
            </a: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Свою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статью хочу закончить словами: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"У каждого из нас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Внутри талант таится, 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очень важно в детстве - </a:t>
            </a:r>
          </a:p>
          <a:p>
            <a:pPr algn="ctr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Дать ему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раскрыться».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928670"/>
            <a:ext cx="2458675" cy="18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217</Words>
  <Application>Microsoft Office PowerPoint</Application>
  <PresentationFormat>Экран (4:3)</PresentationFormat>
  <Paragraphs>70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Тема: "Роль театрализованной игры в развитии речи детей дошкольного возраста"  (старшая, подготовительная группа ОНР)        Бутенко Наталья Валерьевна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"Роль театрализованной игры в развитии речи детей дошкольного возраста"  (старшая, подготовительная группа ОНР)</dc:title>
  <dc:creator>Пользователь Windows</dc:creator>
  <cp:lastModifiedBy>Пользователь Windows</cp:lastModifiedBy>
  <cp:revision>10</cp:revision>
  <dcterms:created xsi:type="dcterms:W3CDTF">2015-07-01T18:20:24Z</dcterms:created>
  <dcterms:modified xsi:type="dcterms:W3CDTF">2015-07-01T19:59:21Z</dcterms:modified>
</cp:coreProperties>
</file>