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58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8D2AF72-E42D-4264-AA52-8C91F731E7F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68056FE-A66E-471B-81FD-8186728BD8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134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AF72-E42D-4264-AA52-8C91F731E7F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56FE-A66E-471B-81FD-8186728B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015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AF72-E42D-4264-AA52-8C91F731E7F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56FE-A66E-471B-81FD-8186728B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2606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AF72-E42D-4264-AA52-8C91F731E7F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56FE-A66E-471B-81FD-8186728B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9139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AF72-E42D-4264-AA52-8C91F731E7F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56FE-A66E-471B-81FD-8186728BD8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411737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AF72-E42D-4264-AA52-8C91F731E7F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56FE-A66E-471B-81FD-8186728B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68982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AF72-E42D-4264-AA52-8C91F731E7F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56FE-A66E-471B-81FD-8186728B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02345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AF72-E42D-4264-AA52-8C91F731E7F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56FE-A66E-471B-81FD-8186728B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92446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AF72-E42D-4264-AA52-8C91F731E7F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56FE-A66E-471B-81FD-8186728B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3581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AF72-E42D-4264-AA52-8C91F731E7F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56FE-A66E-471B-81FD-8186728B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3704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AF72-E42D-4264-AA52-8C91F731E7F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56FE-A66E-471B-81FD-8186728B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1704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8D2AF72-E42D-4264-AA52-8C91F731E7F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68056FE-A66E-471B-81FD-8186728B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" y="0"/>
            <a:ext cx="10777728" cy="689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24967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81" y="0"/>
            <a:ext cx="108610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66467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70" y="15430"/>
            <a:ext cx="9123426" cy="68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06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0"/>
            <a:ext cx="9223248" cy="689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446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3" y="0"/>
            <a:ext cx="1023582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719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8" y="0"/>
            <a:ext cx="1063255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763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76" y="0"/>
            <a:ext cx="9473184" cy="6868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731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49" y="0"/>
            <a:ext cx="43170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29" y="-1"/>
            <a:ext cx="4547153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265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6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5796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" y="0"/>
            <a:ext cx="1216098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675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21" y="0"/>
            <a:ext cx="1029530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5632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12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Schoolbook</vt:lpstr>
      <vt:lpstr>Wingdings 2</vt:lpstr>
      <vt:lpstr>View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2</cp:revision>
  <dcterms:created xsi:type="dcterms:W3CDTF">2015-12-08T09:45:48Z</dcterms:created>
  <dcterms:modified xsi:type="dcterms:W3CDTF">2015-12-08T09:58:24Z</dcterms:modified>
</cp:coreProperties>
</file>