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11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63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28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09575" y="-4763"/>
            <a:ext cx="3761185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2692400 h 1753"/>
                <a:gd name="T2" fmla="*/ 357188 w 670"/>
                <a:gd name="T3" fmla="*/ 2782888 h 1753"/>
                <a:gd name="T4" fmla="*/ 1063625 w 670"/>
                <a:gd name="T5" fmla="*/ 0 h 1753"/>
                <a:gd name="T6" fmla="*/ 682625 w 670"/>
                <a:gd name="T7" fmla="*/ 0 h 1753"/>
                <a:gd name="T8" fmla="*/ 0 w 670"/>
                <a:gd name="T9" fmla="*/ 2692400 h 17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7A7A-79A9-44B5-A359-9EB07D1BD83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10" y="5883276"/>
            <a:ext cx="3243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D99DB-83FB-4729-B07F-333972DE72E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9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470B-D1C6-4E5C-8F39-137967372DC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4122" y="5867401"/>
            <a:ext cx="41314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5D56D-7156-435A-B60C-B95BDFF24A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97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5CD4-7D59-4E71-AB6A-A6C3DE60F73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7C51-CDCE-45BD-9CCF-1CEC8B9D8D7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02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8159-0497-4699-BF6F-DE6E3FFD70C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743F-C891-4503-9CE9-EC6B256DDCE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3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5B8C-9415-46FC-B360-0C48C0E8B6B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B8B-2092-4868-8171-076C6C9266E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36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FF9A-8979-47D4-BAE1-31D4ED2C47A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0156-2760-44B2-B98E-56F61166837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54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450A-C8DB-412F-9BBC-4755244C8B29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ED8D-457E-4D0F-866E-268C09EC637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75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2A8E-83F0-4E28-B7AE-28E39AA9440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C717-9D9C-47B5-A28E-FD8F7F3ADD4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164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273F-2570-4B93-B4FF-C88AE604A8A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8FF9-395C-4DD9-976B-A5129DAAB55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132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8CE9-D87E-4D69-ACF0-D03A91A15AC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281B2-9080-49C7-84A0-E6E8EEDFF31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46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ADB3-DF86-4D7F-9628-C3420EB2E5C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E834-F2AA-4AF7-8049-0A034549C63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7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960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0069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F4DD-B70F-45F6-81E4-27EEDA9854E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3FF54-F121-477D-9FC5-5F3894A1591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887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DB4E3-FAF9-41B0-B9D3-57311B73C47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1CD1-A2E4-4ADF-803A-28416B56A2A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09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960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0069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2CCE-2F4C-4A2C-9CA5-DF402BBE070D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AD791-D361-4C29-A338-DCBE4BDBAD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73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BF15-E47E-44F8-AB45-2EF40B836F4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2F94-2A9A-4EEA-B18D-A5469A5882A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070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2E64-222D-43F1-B76F-59A33ED7839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43CC-958E-47D8-8E4D-F5809BA832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719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0AC4-79E6-420F-89D3-24B20EC6E0A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0CA1-E093-477C-94A2-39592373668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58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2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318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81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3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60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71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77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5A3D-B0AC-4A10-823D-2EBB45C4EF2A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9C3D-2DDA-49EA-9287-AC0F76D17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4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13110" y="0"/>
            <a:ext cx="1827609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5286375 h 3357"/>
                <a:gd name="T2" fmla="*/ 247650 w 707"/>
                <a:gd name="T3" fmla="*/ 5329238 h 3357"/>
                <a:gd name="T4" fmla="*/ 1122363 w 707"/>
                <a:gd name="T5" fmla="*/ 0 h 3357"/>
                <a:gd name="T6" fmla="*/ 868363 w 707"/>
                <a:gd name="T7" fmla="*/ 0 h 3357"/>
                <a:gd name="T8" fmla="*/ 0 w 707"/>
                <a:gd name="T9" fmla="*/ 5286375 h 33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3235" y="685800"/>
            <a:ext cx="751403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3235" y="2667000"/>
            <a:ext cx="751403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72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FC983B-2147-4A9B-B6A9-2B4838B7477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8813" y="5883276"/>
            <a:ext cx="5313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4122" y="5883276"/>
            <a:ext cx="41314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01E98-6241-49AA-ABE1-A2C141BF33D2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9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B96C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Воспитат работа\2012 год\Урок доброты\Доброта\szivarvan2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464" y="200911"/>
            <a:ext cx="9144464" cy="5748369"/>
          </a:xfrm>
          <a:prstGeom prst="rect">
            <a:avLst/>
          </a:prstGeom>
        </p:spPr>
      </p:pic>
      <p:pic>
        <p:nvPicPr>
          <p:cNvPr id="6" name="Detskie_Pesni-Dorogoyu_Dob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336473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3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Нелёгкая дорога добра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74cd8f95070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0                             5                                  10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640" y="3068960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331640" y="3068960"/>
            <a:ext cx="64087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09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5" y="685803"/>
            <a:ext cx="7514035" cy="175259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Добро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3600" i="1" dirty="0" smtClean="0"/>
              <a:t>– </a:t>
            </a:r>
            <a:r>
              <a:rPr lang="ru-RU" sz="4000" i="1" dirty="0"/>
              <a:t>понятие нравственности, противоположное понятию зла, означающее намеренное, бескорыстное и искреннее стремление к осуществлению блага, полезного деяния.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00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Добро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929" y="2584451"/>
            <a:ext cx="7514034" cy="37893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4400" i="1" dirty="0"/>
              <a:t>– добрые действия, приносящие счастье и не причиняющие никому вреда, ущерба, боли, страданий.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1486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Добро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2438400"/>
            <a:ext cx="7514035" cy="3321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4800" i="1" dirty="0"/>
              <a:t>– </a:t>
            </a:r>
            <a:r>
              <a:rPr lang="ru-RU" sz="4400" i="1" dirty="0" smtClean="0"/>
              <a:t>нечто положительное, хорошее, полезное, противоположное злу.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xmlns="" val="10489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Добро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25" y="2438400"/>
            <a:ext cx="7514035" cy="33210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u-RU" sz="4800" i="1" dirty="0"/>
              <a:t>– </a:t>
            </a:r>
            <a:r>
              <a:rPr lang="ru-RU" sz="4400" i="1" dirty="0"/>
              <a:t>милосердие. Помощь тем, кто сам себе по каким-то причинам помочь не может.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26198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78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Параллакс</vt:lpstr>
      <vt:lpstr>Слайд 1</vt:lpstr>
      <vt:lpstr>Нелёгкая дорога добра</vt:lpstr>
      <vt:lpstr>Слайд 3</vt:lpstr>
      <vt:lpstr>Добро</vt:lpstr>
      <vt:lpstr>Добро</vt:lpstr>
      <vt:lpstr>Добро </vt:lpstr>
      <vt:lpstr>Добро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re</cp:lastModifiedBy>
  <cp:revision>7</cp:revision>
  <dcterms:created xsi:type="dcterms:W3CDTF">2014-11-16T18:08:36Z</dcterms:created>
  <dcterms:modified xsi:type="dcterms:W3CDTF">2016-01-25T21:50:24Z</dcterms:modified>
</cp:coreProperties>
</file>