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sldIdLst>
    <p:sldId id="298" r:id="rId2"/>
    <p:sldId id="257" r:id="rId3"/>
    <p:sldId id="299" r:id="rId4"/>
    <p:sldId id="297" r:id="rId5"/>
    <p:sldId id="296" r:id="rId6"/>
    <p:sldId id="300" r:id="rId7"/>
    <p:sldId id="261" r:id="rId8"/>
    <p:sldId id="259" r:id="rId9"/>
    <p:sldId id="260" r:id="rId10"/>
    <p:sldId id="281" r:id="rId11"/>
    <p:sldId id="271" r:id="rId12"/>
    <p:sldId id="290" r:id="rId13"/>
    <p:sldId id="293" r:id="rId14"/>
    <p:sldId id="273" r:id="rId15"/>
    <p:sldId id="301"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5" autoAdjust="0"/>
    <p:restoredTop sz="94660"/>
  </p:normalViewPr>
  <p:slideViewPr>
    <p:cSldViewPr>
      <p:cViewPr>
        <p:scale>
          <a:sx n="66" d="100"/>
          <a:sy n="66" d="100"/>
        </p:scale>
        <p:origin x="-330" y="6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EC9CF69-C7AA-463A-A5C4-7261D9044323}" type="datetimeFigureOut">
              <a:rPr lang="ru-RU"/>
              <a:pPr>
                <a:defRPr/>
              </a:pPr>
              <a:t>19.01.2016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FA5BBD46-6878-4AD5-B13B-C5549FCEE1F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CBA5ECBC-0C56-4C43-AC47-6EF864E32A32}" type="slidenum">
              <a:rPr lang="ru-RU" smtClean="0"/>
              <a:pPr>
                <a:defRPr/>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image1.jpg"/>
          <p:cNvPicPr>
            <a:picLocks noChangeAspect="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pic>
        <p:nvPicPr>
          <p:cNvPr id="6" name="image2.png"/>
          <p:cNvPicPr>
            <a:picLocks noChangeAspect="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pic>
        <p:nvPicPr>
          <p:cNvPr id="7" name="image3.png"/>
          <p:cNvPicPr>
            <a:picLocks noChangeAspect="1"/>
          </p:cNvPicPr>
          <p:nvPr/>
        </p:nvPicPr>
        <p:blipFill>
          <a:blip r:embed="rId4" cstate="email"/>
          <a:srcRect/>
          <a:stretch>
            <a:fillRect/>
          </a:stretch>
        </p:blipFill>
        <p:spPr bwMode="auto">
          <a:xfrm>
            <a:off x="0" y="0"/>
            <a:ext cx="9144000" cy="6858000"/>
          </a:xfrm>
          <a:prstGeom prst="rect">
            <a:avLst/>
          </a:prstGeom>
          <a:noFill/>
          <a:ln w="9525">
            <a:noFill/>
            <a:miter lim="800000"/>
            <a:headEnd/>
            <a:tailEnd/>
          </a:ln>
        </p:spPr>
      </p:pic>
      <p:pic>
        <p:nvPicPr>
          <p:cNvPr id="8" name="image4.png"/>
          <p:cNvPicPr>
            <a:picLocks noChangeAspect="1"/>
          </p:cNvPicPr>
          <p:nvPr/>
        </p:nvPicPr>
        <p:blipFill>
          <a:blip r:embed="rId5" cstate="email"/>
          <a:srcRect/>
          <a:stretch>
            <a:fillRect/>
          </a:stretch>
        </p:blipFill>
        <p:spPr bwMode="auto">
          <a:xfrm>
            <a:off x="0" y="0"/>
            <a:ext cx="9144000" cy="6858000"/>
          </a:xfrm>
          <a:prstGeom prst="rect">
            <a:avLst/>
          </a:prstGeom>
          <a:noFill/>
          <a:ln w="9525">
            <a:noFill/>
            <a:miter lim="800000"/>
            <a:headEnd/>
            <a:tailEnd/>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lstStyle>
            <a:lvl1pPr algn="r">
              <a:defRPr sz="4000"/>
            </a:lvl1pPr>
          </a:lstStyle>
          <a:p>
            <a:r>
              <a:rPr lang="ru-RU" smtClean="0"/>
              <a:t>Образец заголовка</a:t>
            </a:r>
            <a:endParaRPr lang="en-US"/>
          </a:p>
        </p:txBody>
      </p:sp>
      <p:sp>
        <p:nvSpPr>
          <p:cNvPr id="9" name="Date Placeholder 9"/>
          <p:cNvSpPr>
            <a:spLocks noGrp="1"/>
          </p:cNvSpPr>
          <p:nvPr>
            <p:ph type="dt" sz="half" idx="10"/>
          </p:nvPr>
        </p:nvSpPr>
        <p:spPr/>
        <p:txBody>
          <a:bodyPr/>
          <a:lstStyle>
            <a:lvl1pPr>
              <a:defRPr/>
            </a:lvl1pPr>
          </a:lstStyle>
          <a:p>
            <a:pPr>
              <a:defRPr/>
            </a:pPr>
            <a:fld id="{6BA19130-63FB-41BB-999F-F22453AC8356}" type="datetimeFigureOut">
              <a:rPr lang="ru-RU"/>
              <a:pPr>
                <a:defRPr/>
              </a:pPr>
              <a:t>19.01.2016</a:t>
            </a:fld>
            <a:endParaRPr lang="ru-RU" dirty="0"/>
          </a:p>
        </p:txBody>
      </p:sp>
      <p:sp>
        <p:nvSpPr>
          <p:cNvPr id="10" name="Slide Number Placeholder 10"/>
          <p:cNvSpPr>
            <a:spLocks noGrp="1"/>
          </p:cNvSpPr>
          <p:nvPr>
            <p:ph type="sldNum" sz="quarter" idx="11"/>
          </p:nvPr>
        </p:nvSpPr>
        <p:spPr/>
        <p:txBody>
          <a:bodyPr/>
          <a:lstStyle>
            <a:lvl1pPr>
              <a:defRPr/>
            </a:lvl1pPr>
          </a:lstStyle>
          <a:p>
            <a:pPr>
              <a:defRPr/>
            </a:pPr>
            <a:fld id="{8CD3A0F0-955E-469C-BF01-1B1253D5F1CD}" type="slidenum">
              <a:rPr lang="ru-RU"/>
              <a:pPr>
                <a:defRPr/>
              </a:pPr>
              <a:t>‹#›</a:t>
            </a:fld>
            <a:endParaRPr lang="ru-RU" dirty="0"/>
          </a:p>
        </p:txBody>
      </p:sp>
      <p:sp>
        <p:nvSpPr>
          <p:cNvPr id="11" name="Footer Placeholder 11"/>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ormAutofit/>
          </a:bodyPr>
          <a:lstStyle/>
          <a:p>
            <a:r>
              <a:rPr lang="ru-RU" smtClean="0"/>
              <a:t>Образец заголовка</a:t>
            </a:r>
            <a:endParaRPr lang="en-US"/>
          </a:p>
        </p:txBody>
      </p:sp>
      <p:sp>
        <p:nvSpPr>
          <p:cNvPr id="4" name="Rectangle 6"/>
          <p:cNvSpPr>
            <a:spLocks noGrp="1"/>
          </p:cNvSpPr>
          <p:nvPr>
            <p:ph type="dt" sz="half" idx="10"/>
          </p:nvPr>
        </p:nvSpPr>
        <p:spPr/>
        <p:txBody>
          <a:bodyPr/>
          <a:lstStyle>
            <a:lvl1pPr>
              <a:defRPr/>
            </a:lvl1pPr>
          </a:lstStyle>
          <a:p>
            <a:pPr>
              <a:defRPr/>
            </a:pPr>
            <a:fld id="{8E478138-B0C1-43F8-BE2F-E09D0EBFAB2B}" type="datetimeFigureOut">
              <a:rPr lang="ru-RU"/>
              <a:pPr>
                <a:defRPr/>
              </a:pPr>
              <a:t>19.01.2016</a:t>
            </a:fld>
            <a:endParaRPr lang="ru-RU" dirty="0"/>
          </a:p>
        </p:txBody>
      </p:sp>
      <p:sp>
        <p:nvSpPr>
          <p:cNvPr id="5" name="Rectangle 20"/>
          <p:cNvSpPr>
            <a:spLocks noGrp="1"/>
          </p:cNvSpPr>
          <p:nvPr>
            <p:ph type="ftr" sz="quarter" idx="11"/>
          </p:nvPr>
        </p:nvSpPr>
        <p:spPr/>
        <p:txBody>
          <a:bodyPr/>
          <a:lstStyle>
            <a:lvl1pPr>
              <a:defRPr/>
            </a:lvl1pPr>
          </a:lstStyle>
          <a:p>
            <a:pPr>
              <a:defRPr/>
            </a:pPr>
            <a:endParaRPr lang="ru-RU"/>
          </a:p>
        </p:txBody>
      </p:sp>
      <p:sp>
        <p:nvSpPr>
          <p:cNvPr id="6" name="Rectangle 21"/>
          <p:cNvSpPr>
            <a:spLocks noGrp="1"/>
          </p:cNvSpPr>
          <p:nvPr>
            <p:ph type="sldNum" sz="quarter" idx="12"/>
          </p:nvPr>
        </p:nvSpPr>
        <p:spPr/>
        <p:txBody>
          <a:bodyPr/>
          <a:lstStyle>
            <a:lvl1pPr>
              <a:defRPr/>
            </a:lvl1pPr>
          </a:lstStyle>
          <a:p>
            <a:pPr>
              <a:defRPr/>
            </a:pPr>
            <a:fld id="{F80FE6D0-2AF5-45D2-8B9C-686D3D1714C0}"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ormAutofit/>
          </a:bodyPr>
          <a:lstStyle/>
          <a:p>
            <a:r>
              <a:rPr lang="ru-RU" smtClean="0"/>
              <a:t>Образец заголовка</a:t>
            </a:r>
            <a:endParaRPr lang="en-US"/>
          </a:p>
        </p:txBody>
      </p:sp>
      <p:sp>
        <p:nvSpPr>
          <p:cNvPr id="3" name="Rectangle 6"/>
          <p:cNvSpPr>
            <a:spLocks noGrp="1"/>
          </p:cNvSpPr>
          <p:nvPr>
            <p:ph type="dt" sz="half" idx="10"/>
          </p:nvPr>
        </p:nvSpPr>
        <p:spPr/>
        <p:txBody>
          <a:bodyPr/>
          <a:lstStyle>
            <a:lvl1pPr>
              <a:defRPr/>
            </a:lvl1pPr>
          </a:lstStyle>
          <a:p>
            <a:pPr>
              <a:defRPr/>
            </a:pPr>
            <a:fld id="{052A828A-A805-433B-A3DC-8025E066BE2E}" type="datetimeFigureOut">
              <a:rPr lang="ru-RU"/>
              <a:pPr>
                <a:defRPr/>
              </a:pPr>
              <a:t>19.01.2016</a:t>
            </a:fld>
            <a:endParaRPr lang="ru-RU" dirty="0"/>
          </a:p>
        </p:txBody>
      </p:sp>
      <p:sp>
        <p:nvSpPr>
          <p:cNvPr id="4" name="Rectangle 20"/>
          <p:cNvSpPr>
            <a:spLocks noGrp="1"/>
          </p:cNvSpPr>
          <p:nvPr>
            <p:ph type="ftr" sz="quarter" idx="11"/>
          </p:nvPr>
        </p:nvSpPr>
        <p:spPr/>
        <p:txBody>
          <a:bodyPr/>
          <a:lstStyle>
            <a:lvl1pPr>
              <a:defRPr/>
            </a:lvl1pPr>
          </a:lstStyle>
          <a:p>
            <a:pPr>
              <a:defRPr/>
            </a:pPr>
            <a:endParaRPr lang="ru-RU"/>
          </a:p>
        </p:txBody>
      </p:sp>
      <p:sp>
        <p:nvSpPr>
          <p:cNvPr id="5" name="Rectangle 21"/>
          <p:cNvSpPr>
            <a:spLocks noGrp="1"/>
          </p:cNvSpPr>
          <p:nvPr>
            <p:ph type="sldNum" sz="quarter" idx="12"/>
          </p:nvPr>
        </p:nvSpPr>
        <p:spPr/>
        <p:txBody>
          <a:bodyPr/>
          <a:lstStyle>
            <a:lvl1pPr>
              <a:defRPr/>
            </a:lvl1pPr>
          </a:lstStyle>
          <a:p>
            <a:pPr>
              <a:defRPr/>
            </a:pPr>
            <a:fld id="{DC100000-0FCB-4D87-A8C2-4BDB3EC830FE}"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p:cNvSpPr>
          <p:nvPr>
            <p:ph type="dt" sz="half" idx="10"/>
          </p:nvPr>
        </p:nvSpPr>
        <p:spPr/>
        <p:txBody>
          <a:bodyPr/>
          <a:lstStyle>
            <a:lvl1pPr>
              <a:defRPr/>
            </a:lvl1pPr>
          </a:lstStyle>
          <a:p>
            <a:pPr>
              <a:defRPr/>
            </a:pPr>
            <a:fld id="{B14CB8DF-D45A-4B2F-8533-F5EB0A5BE491}" type="datetimeFigureOut">
              <a:rPr lang="ru-RU"/>
              <a:pPr>
                <a:defRPr/>
              </a:pPr>
              <a:t>19.01.2016</a:t>
            </a:fld>
            <a:endParaRPr lang="ru-RU" dirty="0"/>
          </a:p>
        </p:txBody>
      </p:sp>
      <p:sp>
        <p:nvSpPr>
          <p:cNvPr id="3" name="Rectangle 20"/>
          <p:cNvSpPr>
            <a:spLocks noGrp="1"/>
          </p:cNvSpPr>
          <p:nvPr>
            <p:ph type="ftr" sz="quarter" idx="11"/>
          </p:nvPr>
        </p:nvSpPr>
        <p:spPr/>
        <p:txBody>
          <a:bodyPr/>
          <a:lstStyle>
            <a:lvl1pPr>
              <a:defRPr/>
            </a:lvl1pPr>
          </a:lstStyle>
          <a:p>
            <a:pPr>
              <a:defRPr/>
            </a:pPr>
            <a:endParaRPr lang="ru-RU"/>
          </a:p>
        </p:txBody>
      </p:sp>
      <p:sp>
        <p:nvSpPr>
          <p:cNvPr id="4" name="Rectangle 21"/>
          <p:cNvSpPr>
            <a:spLocks noGrp="1"/>
          </p:cNvSpPr>
          <p:nvPr>
            <p:ph type="sldNum" sz="quarter" idx="12"/>
          </p:nvPr>
        </p:nvSpPr>
        <p:spPr/>
        <p:txBody>
          <a:bodyPr/>
          <a:lstStyle>
            <a:lvl1pPr>
              <a:defRPr/>
            </a:lvl1pPr>
          </a:lstStyle>
          <a:p>
            <a:pPr>
              <a:defRPr/>
            </a:pPr>
            <a:fld id="{83FCEF16-C9E1-4F74-A4EF-A39CC9628AB0}"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ormAutofit/>
          </a:bodyPr>
          <a:lstStyle/>
          <a:p>
            <a:r>
              <a:rPr lang="ru-RU" smtClean="0"/>
              <a:t>Образец заголовка</a:t>
            </a:r>
            <a:endParaRPr lang="en-US"/>
          </a:p>
        </p:txBody>
      </p:sp>
      <p:sp>
        <p:nvSpPr>
          <p:cNvPr id="5" name="Rectangle 6"/>
          <p:cNvSpPr>
            <a:spLocks noGrp="1"/>
          </p:cNvSpPr>
          <p:nvPr>
            <p:ph type="dt" sz="half" idx="10"/>
          </p:nvPr>
        </p:nvSpPr>
        <p:spPr/>
        <p:txBody>
          <a:bodyPr/>
          <a:lstStyle>
            <a:lvl1pPr>
              <a:defRPr/>
            </a:lvl1pPr>
          </a:lstStyle>
          <a:p>
            <a:pPr>
              <a:defRPr/>
            </a:pPr>
            <a:fld id="{96F59E31-140F-4C37-A8C2-7EC05B9F8188}" type="datetimeFigureOut">
              <a:rPr lang="ru-RU"/>
              <a:pPr>
                <a:defRPr/>
              </a:pPr>
              <a:t>19.01.2016</a:t>
            </a:fld>
            <a:endParaRPr lang="ru-RU" dirty="0"/>
          </a:p>
        </p:txBody>
      </p:sp>
      <p:sp>
        <p:nvSpPr>
          <p:cNvPr id="6" name="Rectangle 20"/>
          <p:cNvSpPr>
            <a:spLocks noGrp="1"/>
          </p:cNvSpPr>
          <p:nvPr>
            <p:ph type="ftr" sz="quarter" idx="11"/>
          </p:nvPr>
        </p:nvSpPr>
        <p:spPr/>
        <p:txBody>
          <a:bodyPr/>
          <a:lstStyle>
            <a:lvl1pPr>
              <a:defRPr/>
            </a:lvl1pPr>
          </a:lstStyle>
          <a:p>
            <a:pPr>
              <a:defRPr/>
            </a:pPr>
            <a:endParaRPr lang="ru-RU"/>
          </a:p>
        </p:txBody>
      </p:sp>
      <p:sp>
        <p:nvSpPr>
          <p:cNvPr id="7" name="Rectangle 21"/>
          <p:cNvSpPr>
            <a:spLocks noGrp="1"/>
          </p:cNvSpPr>
          <p:nvPr>
            <p:ph type="sldNum" sz="quarter" idx="12"/>
          </p:nvPr>
        </p:nvSpPr>
        <p:spPr/>
        <p:txBody>
          <a:bodyPr/>
          <a:lstStyle>
            <a:lvl1pPr>
              <a:defRPr/>
            </a:lvl1pPr>
          </a:lstStyle>
          <a:p>
            <a:pPr>
              <a:defRPr/>
            </a:pPr>
            <a:fld id="{F90C8642-3522-483C-9035-E8548BE115EC}"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ormAutofit/>
          </a:bodyPr>
          <a:lstStyle/>
          <a:p>
            <a:r>
              <a:rPr lang="ru-RU" smtClean="0"/>
              <a:t>Образец заголовка</a:t>
            </a:r>
            <a:endParaRPr lang="en-US"/>
          </a:p>
        </p:txBody>
      </p:sp>
      <p:sp>
        <p:nvSpPr>
          <p:cNvPr id="4" name="Rectangle 6"/>
          <p:cNvSpPr>
            <a:spLocks noGrp="1"/>
          </p:cNvSpPr>
          <p:nvPr>
            <p:ph type="dt" sz="half" idx="10"/>
          </p:nvPr>
        </p:nvSpPr>
        <p:spPr/>
        <p:txBody>
          <a:bodyPr/>
          <a:lstStyle>
            <a:lvl1pPr>
              <a:defRPr/>
            </a:lvl1pPr>
          </a:lstStyle>
          <a:p>
            <a:pPr>
              <a:defRPr/>
            </a:pPr>
            <a:fld id="{8BBBA69F-1C92-4D22-8779-4F261CF00CB1}" type="datetimeFigureOut">
              <a:rPr lang="ru-RU"/>
              <a:pPr>
                <a:defRPr/>
              </a:pPr>
              <a:t>19.01.2016</a:t>
            </a:fld>
            <a:endParaRPr lang="ru-RU" dirty="0"/>
          </a:p>
        </p:txBody>
      </p:sp>
      <p:sp>
        <p:nvSpPr>
          <p:cNvPr id="5" name="Rectangle 20"/>
          <p:cNvSpPr>
            <a:spLocks noGrp="1"/>
          </p:cNvSpPr>
          <p:nvPr>
            <p:ph type="ftr" sz="quarter" idx="11"/>
          </p:nvPr>
        </p:nvSpPr>
        <p:spPr/>
        <p:txBody>
          <a:bodyPr/>
          <a:lstStyle>
            <a:lvl1pPr>
              <a:defRPr/>
            </a:lvl1pPr>
          </a:lstStyle>
          <a:p>
            <a:pPr>
              <a:defRPr/>
            </a:pPr>
            <a:endParaRPr lang="ru-RU"/>
          </a:p>
        </p:txBody>
      </p:sp>
      <p:sp>
        <p:nvSpPr>
          <p:cNvPr id="6" name="Rectangle 21"/>
          <p:cNvSpPr>
            <a:spLocks noGrp="1"/>
          </p:cNvSpPr>
          <p:nvPr>
            <p:ph type="sldNum" sz="quarter" idx="12"/>
          </p:nvPr>
        </p:nvSpPr>
        <p:spPr/>
        <p:txBody>
          <a:bodyPr/>
          <a:lstStyle>
            <a:lvl1pPr>
              <a:defRPr/>
            </a:lvl1pPr>
          </a:lstStyle>
          <a:p>
            <a:pPr>
              <a:defRPr/>
            </a:pPr>
            <a:fld id="{9AA2EDBB-1029-4C15-94F6-47ACDD166BBA}"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ormAutofit/>
          </a:bodyPr>
          <a:lstStyle/>
          <a:p>
            <a:r>
              <a:rPr lang="ru-RU" smtClean="0"/>
              <a:t>Образец заголовка</a:t>
            </a:r>
            <a:endParaRPr lang="en-US"/>
          </a:p>
        </p:txBody>
      </p:sp>
      <p:sp>
        <p:nvSpPr>
          <p:cNvPr id="5" name="Rectangle 6"/>
          <p:cNvSpPr>
            <a:spLocks noGrp="1"/>
          </p:cNvSpPr>
          <p:nvPr>
            <p:ph type="dt" sz="half" idx="10"/>
          </p:nvPr>
        </p:nvSpPr>
        <p:spPr/>
        <p:txBody>
          <a:bodyPr/>
          <a:lstStyle>
            <a:lvl1pPr>
              <a:defRPr/>
            </a:lvl1pPr>
          </a:lstStyle>
          <a:p>
            <a:pPr>
              <a:defRPr/>
            </a:pPr>
            <a:fld id="{E2450F5B-4BAE-4CCF-B46C-52A107FCF21E}" type="datetimeFigureOut">
              <a:rPr lang="ru-RU"/>
              <a:pPr>
                <a:defRPr/>
              </a:pPr>
              <a:t>19.01.2016</a:t>
            </a:fld>
            <a:endParaRPr lang="ru-RU" dirty="0"/>
          </a:p>
        </p:txBody>
      </p:sp>
      <p:sp>
        <p:nvSpPr>
          <p:cNvPr id="6" name="Rectangle 20"/>
          <p:cNvSpPr>
            <a:spLocks noGrp="1"/>
          </p:cNvSpPr>
          <p:nvPr>
            <p:ph type="ftr" sz="quarter" idx="11"/>
          </p:nvPr>
        </p:nvSpPr>
        <p:spPr/>
        <p:txBody>
          <a:bodyPr/>
          <a:lstStyle>
            <a:lvl1pPr>
              <a:defRPr/>
            </a:lvl1pPr>
          </a:lstStyle>
          <a:p>
            <a:pPr>
              <a:defRPr/>
            </a:pPr>
            <a:endParaRPr lang="ru-RU"/>
          </a:p>
        </p:txBody>
      </p:sp>
      <p:sp>
        <p:nvSpPr>
          <p:cNvPr id="7" name="Rectangle 21"/>
          <p:cNvSpPr>
            <a:spLocks noGrp="1"/>
          </p:cNvSpPr>
          <p:nvPr>
            <p:ph type="sldNum" sz="quarter" idx="12"/>
          </p:nvPr>
        </p:nvSpPr>
        <p:spPr/>
        <p:txBody>
          <a:bodyPr/>
          <a:lstStyle>
            <a:lvl1pPr>
              <a:defRPr/>
            </a:lvl1pPr>
          </a:lstStyle>
          <a:p>
            <a:pPr>
              <a:defRPr/>
            </a:pPr>
            <a:fld id="{9F9EE05F-E9E0-474B-8F86-93C95DA18E97}"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B050"/>
            </a:gs>
            <a:gs pos="39999">
              <a:srgbClr val="85C2FF"/>
            </a:gs>
            <a:gs pos="70000">
              <a:srgbClr val="C4D6EB"/>
            </a:gs>
            <a:gs pos="100000">
              <a:srgbClr val="FFEBFA"/>
            </a:gs>
          </a:gsLst>
          <a:lin ang="16200000"/>
        </a:gradFill>
        <a:effectLst/>
      </p:bgPr>
    </p:bg>
    <p:spTree>
      <p:nvGrpSpPr>
        <p:cNvPr id="1" name=""/>
        <p:cNvGrpSpPr/>
        <p:nvPr/>
      </p:nvGrpSpPr>
      <p:grpSpPr>
        <a:xfrm>
          <a:off x="0" y="0"/>
          <a:ext cx="0" cy="0"/>
          <a:chOff x="0" y="0"/>
          <a:chExt cx="0" cy="0"/>
        </a:xfrm>
      </p:grpSpPr>
      <p:pic>
        <p:nvPicPr>
          <p:cNvPr id="1026" name="image5.png"/>
          <p:cNvPicPr>
            <a:picLocks noChangeAspect="1"/>
          </p:cNvPicPr>
          <p:nvPr/>
        </p:nvPicPr>
        <p:blipFill>
          <a:blip r:embed="rId9" cstate="email"/>
          <a:srcRect/>
          <a:stretch>
            <a:fillRect/>
          </a:stretch>
        </p:blipFill>
        <p:spPr bwMode="auto">
          <a:xfrm>
            <a:off x="0" y="0"/>
            <a:ext cx="9144000" cy="6858000"/>
          </a:xfrm>
          <a:prstGeom prst="rect">
            <a:avLst/>
          </a:prstGeom>
          <a:noFill/>
          <a:ln w="9525">
            <a:noFill/>
            <a:miter lim="800000"/>
            <a:headEnd/>
            <a:tailEnd/>
          </a:ln>
        </p:spPr>
      </p:pic>
      <p:pic>
        <p:nvPicPr>
          <p:cNvPr id="1027" name="image6.png"/>
          <p:cNvPicPr>
            <a:picLocks noChangeAspect="1"/>
          </p:cNvPicPr>
          <p:nvPr/>
        </p:nvPicPr>
        <p:blipFill>
          <a:blip r:embed="rId10" cstate="email"/>
          <a:srcRect/>
          <a:stretch>
            <a:fillRect/>
          </a:stretch>
        </p:blipFill>
        <p:spPr bwMode="auto">
          <a:xfrm>
            <a:off x="0" y="0"/>
            <a:ext cx="9144000" cy="6858000"/>
          </a:xfrm>
          <a:prstGeom prst="rect">
            <a:avLst/>
          </a:prstGeom>
          <a:noFill/>
          <a:ln w="9525">
            <a:noFill/>
            <a:miter lim="800000"/>
            <a:headEnd/>
            <a:tailEnd/>
          </a:ln>
        </p:spPr>
      </p:pic>
      <p:sp>
        <p:nvSpPr>
          <p:cNvPr id="1028" name="Rectangle 30"/>
          <p:cNvSpPr>
            <a:spLocks noGrp="1"/>
          </p:cNvSpPr>
          <p:nvPr>
            <p:ph type="title"/>
          </p:nvPr>
        </p:nvSpPr>
        <p:spPr bwMode="auto">
          <a:xfrm>
            <a:off x="457200" y="358775"/>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9" name="Rectangle 1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cs typeface="+mn-cs"/>
              </a:defRPr>
            </a:lvl1pPr>
          </a:lstStyle>
          <a:p>
            <a:pPr>
              <a:defRPr/>
            </a:pPr>
            <a:fld id="{E7B1F8EA-D542-4A59-BFF1-140C94A05F1D}" type="datetimeFigureOut">
              <a:rPr lang="ru-RU"/>
              <a:pPr>
                <a:defRPr/>
              </a:pPr>
              <a:t>19.01.2016</a:t>
            </a:fld>
            <a:endParaRPr lang="ru-RU" dirty="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cs typeface="+mn-cs"/>
              </a:defRPr>
            </a:lvl1pPr>
          </a:lstStyle>
          <a:p>
            <a:pPr>
              <a:defRPr/>
            </a:pPr>
            <a:endParaRPr lang="ru-RU"/>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cs typeface="+mn-cs"/>
              </a:defRPr>
            </a:lvl1pPr>
          </a:lstStyle>
          <a:p>
            <a:pPr>
              <a:defRPr/>
            </a:pPr>
            <a:fld id="{B4000627-595C-4331-B3DE-462867B6B2AF}" type="slidenum">
              <a:rPr lang="ru-RU"/>
              <a:pPr>
                <a:defRPr/>
              </a:pPr>
              <a:t>‹#›</a:t>
            </a:fld>
            <a:endParaRPr lang="ru-RU" dirty="0"/>
          </a:p>
        </p:txBody>
      </p:sp>
    </p:spTree>
  </p:cSld>
  <p:clrMap bg1="dk1" tx1="lt1" bg2="dk2" tx2="lt2" accent1="accent1" accent2="accent2" accent3="accent3" accent4="accent4" accent5="accent5" accent6="accent6" hlink="hlink" folHlink="folHlink"/>
  <p:sldLayoutIdLst>
    <p:sldLayoutId id="2147483839" r:id="rId1"/>
    <p:sldLayoutId id="2147483833" r:id="rId2"/>
    <p:sldLayoutId id="2147483834" r:id="rId3"/>
    <p:sldLayoutId id="2147483835" r:id="rId4"/>
    <p:sldLayoutId id="2147483836" r:id="rId5"/>
    <p:sldLayoutId id="2147483837" r:id="rId6"/>
    <p:sldLayoutId id="2147483838" r:id="rId7"/>
  </p:sldLayoutIdLst>
  <p:txStyles>
    <p:titleStyle>
      <a:defPPr>
        <a:defRPr sz="4400">
          <a:solidFill>
            <a:schemeClr val="tx1"/>
          </a:solidFill>
          <a:latin typeface="+mj-lt"/>
          <a:ea typeface="+mj-ea"/>
          <a:cs typeface="+mj-cs"/>
        </a:defRPr>
      </a:defPPr>
      <a:lvl1pPr algn="l" rtl="0" eaLnBrk="0" fontAlgn="base" hangingPunct="0">
        <a:spcBef>
          <a:spcPct val="0"/>
        </a:spcBef>
        <a:spcAft>
          <a:spcPct val="0"/>
        </a:spcAft>
        <a:defRPr sz="3600">
          <a:solidFill>
            <a:schemeClr val="tx1"/>
          </a:solidFill>
          <a:latin typeface="+mj-lt"/>
        </a:defRPr>
      </a:lvl1pPr>
      <a:lvl2pPr algn="l" rtl="0" eaLnBrk="0" fontAlgn="base" hangingPunct="0">
        <a:spcBef>
          <a:spcPct val="0"/>
        </a:spcBef>
        <a:spcAft>
          <a:spcPct val="0"/>
        </a:spcAft>
        <a:defRPr sz="3600">
          <a:solidFill>
            <a:schemeClr val="tx1"/>
          </a:solidFill>
          <a:latin typeface="Corbel" pitchFamily="34" charset="0"/>
        </a:defRPr>
      </a:lvl2pPr>
      <a:lvl3pPr algn="l" rtl="0" eaLnBrk="0" fontAlgn="base" hangingPunct="0">
        <a:spcBef>
          <a:spcPct val="0"/>
        </a:spcBef>
        <a:spcAft>
          <a:spcPct val="0"/>
        </a:spcAft>
        <a:defRPr sz="3600">
          <a:solidFill>
            <a:schemeClr val="tx1"/>
          </a:solidFill>
          <a:latin typeface="Corbel" pitchFamily="34" charset="0"/>
        </a:defRPr>
      </a:lvl3pPr>
      <a:lvl4pPr algn="l" rtl="0" eaLnBrk="0" fontAlgn="base" hangingPunct="0">
        <a:spcBef>
          <a:spcPct val="0"/>
        </a:spcBef>
        <a:spcAft>
          <a:spcPct val="0"/>
        </a:spcAft>
        <a:defRPr sz="3600">
          <a:solidFill>
            <a:schemeClr val="tx1"/>
          </a:solidFill>
          <a:latin typeface="Corbel" pitchFamily="34" charset="0"/>
        </a:defRPr>
      </a:lvl4pPr>
      <a:lvl5pPr algn="l" rtl="0" eaLnBrk="0" fontAlgn="base" hangingPunct="0">
        <a:spcBef>
          <a:spcPct val="0"/>
        </a:spcBef>
        <a:spcAft>
          <a:spcPct val="0"/>
        </a:spcAft>
        <a:defRPr sz="3600">
          <a:solidFill>
            <a:schemeClr val="tx1"/>
          </a:solidFill>
          <a:latin typeface="Corbel" pitchFamily="34" charset="0"/>
        </a:defRPr>
      </a:lvl5pPr>
      <a:lvl6pPr marL="457200" algn="l" rtl="0" fontAlgn="base">
        <a:spcBef>
          <a:spcPct val="0"/>
        </a:spcBef>
        <a:spcAft>
          <a:spcPct val="0"/>
        </a:spcAft>
        <a:defRPr sz="3600">
          <a:solidFill>
            <a:schemeClr val="tx1"/>
          </a:solidFill>
          <a:latin typeface="Corbel" pitchFamily="34" charset="0"/>
        </a:defRPr>
      </a:lvl6pPr>
      <a:lvl7pPr marL="914400" algn="l" rtl="0" fontAlgn="base">
        <a:spcBef>
          <a:spcPct val="0"/>
        </a:spcBef>
        <a:spcAft>
          <a:spcPct val="0"/>
        </a:spcAft>
        <a:defRPr sz="3600">
          <a:solidFill>
            <a:schemeClr val="tx1"/>
          </a:solidFill>
          <a:latin typeface="Corbel" pitchFamily="34" charset="0"/>
        </a:defRPr>
      </a:lvl7pPr>
      <a:lvl8pPr marL="1371600" algn="l" rtl="0" fontAlgn="base">
        <a:spcBef>
          <a:spcPct val="0"/>
        </a:spcBef>
        <a:spcAft>
          <a:spcPct val="0"/>
        </a:spcAft>
        <a:defRPr sz="3600">
          <a:solidFill>
            <a:schemeClr val="tx1"/>
          </a:solidFill>
          <a:latin typeface="Corbel" pitchFamily="34" charset="0"/>
        </a:defRPr>
      </a:lvl8pPr>
      <a:lvl9pPr marL="1828800" algn="l" rtl="0" fontAlgn="base">
        <a:spcBef>
          <a:spcPct val="0"/>
        </a:spcBef>
        <a:spcAft>
          <a:spcPct val="0"/>
        </a:spcAft>
        <a:defRPr sz="3600">
          <a:solidFill>
            <a:schemeClr val="tx1"/>
          </a:solidFill>
          <a:latin typeface="Corbel" pitchFamily="34" charset="0"/>
        </a:defRPr>
      </a:lvl9pPr>
    </p:titleStyle>
    <p:bodyStyle>
      <a:defPPr>
        <a:defRPr>
          <a:solidFill>
            <a:schemeClr val="tx1"/>
          </a:solidFill>
          <a:latin typeface="+mn-lt"/>
          <a:ea typeface="+mn-ea"/>
          <a:cs typeface="+mn-cs"/>
        </a:defRPr>
      </a:defPPr>
      <a:lvl1pPr marL="342900" indent="-342900" algn="l" rtl="0" eaLnBrk="0" fontAlgn="base" hangingPunct="0">
        <a:spcBef>
          <a:spcPct val="20000"/>
        </a:spcBef>
        <a:spcAft>
          <a:spcPct val="0"/>
        </a:spcAft>
        <a:buChar char="•"/>
        <a:defRPr sz="2800">
          <a:solidFill>
            <a:schemeClr val="tx1"/>
          </a:solidFill>
          <a:latin typeface="+mn-lt"/>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en.wikipedia.org/wiki/Riverdance" TargetMode="Externa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19.gif"/><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gif"/><Relationship Id="rId12" Type="http://schemas.openxmlformats.org/officeDocument/2006/relationships/image" Target="../media/image18.gif"/><Relationship Id="rId17" Type="http://schemas.openxmlformats.org/officeDocument/2006/relationships/image" Target="../media/image23.png"/><Relationship Id="rId2" Type="http://schemas.openxmlformats.org/officeDocument/2006/relationships/image" Target="../media/image8.gif"/><Relationship Id="rId16" Type="http://schemas.openxmlformats.org/officeDocument/2006/relationships/image" Target="../media/image22.gif"/><Relationship Id="rId1" Type="http://schemas.openxmlformats.org/officeDocument/2006/relationships/slideLayout" Target="../slideLayouts/slideLayout6.xml"/><Relationship Id="rId6" Type="http://schemas.openxmlformats.org/officeDocument/2006/relationships/image" Target="../media/image12.gif"/><Relationship Id="rId11" Type="http://schemas.openxmlformats.org/officeDocument/2006/relationships/image" Target="../media/image17.gif"/><Relationship Id="rId5" Type="http://schemas.openxmlformats.org/officeDocument/2006/relationships/image" Target="../media/image11.gif"/><Relationship Id="rId15" Type="http://schemas.openxmlformats.org/officeDocument/2006/relationships/image" Target="../media/image21.gif"/><Relationship Id="rId10" Type="http://schemas.openxmlformats.org/officeDocument/2006/relationships/image" Target="../media/image16.gif"/><Relationship Id="rId19" Type="http://schemas.openxmlformats.org/officeDocument/2006/relationships/image" Target="../media/image25.jpeg"/><Relationship Id="rId4" Type="http://schemas.openxmlformats.org/officeDocument/2006/relationships/image" Target="../media/image10.gif"/><Relationship Id="rId9" Type="http://schemas.openxmlformats.org/officeDocument/2006/relationships/image" Target="../media/image15.gif"/><Relationship Id="rId14" Type="http://schemas.openxmlformats.org/officeDocument/2006/relationships/image" Target="../media/image20.gif"/></Relationships>
</file>

<file path=ppt/slides/_rels/slide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national-flag-of-Ireland.jpg"/>
          <p:cNvPicPr>
            <a:picLocks noGrp="1" noChangeAspect="1"/>
          </p:cNvPicPr>
          <p:nvPr>
            <p:ph idx="1"/>
          </p:nvPr>
        </p:nvPicPr>
        <p:blipFill>
          <a:blip r:embed="rId2" cstate="email"/>
          <a:srcRect/>
          <a:stretch>
            <a:fillRect/>
          </a:stretch>
        </p:blipFill>
        <p:spPr>
          <a:xfrm>
            <a:off x="0" y="1357313"/>
            <a:ext cx="9144000" cy="5500687"/>
          </a:xfrm>
        </p:spPr>
      </p:pic>
      <p:sp>
        <p:nvSpPr>
          <p:cNvPr id="3075" name="Заголовок 2"/>
          <p:cNvSpPr>
            <a:spLocks noGrp="1"/>
          </p:cNvSpPr>
          <p:nvPr>
            <p:ph type="title"/>
          </p:nvPr>
        </p:nvSpPr>
        <p:spPr>
          <a:xfrm>
            <a:off x="0" y="0"/>
            <a:ext cx="9144000" cy="1357313"/>
          </a:xfrm>
          <a:solidFill>
            <a:srgbClr val="66FF33"/>
          </a:solidFill>
        </p:spPr>
        <p:txBody>
          <a:bodyPr/>
          <a:lstStyle/>
          <a:p>
            <a:pPr algn="ctr"/>
            <a:r>
              <a:rPr lang="en-US" sz="6000" b="1" smtClean="0">
                <a:solidFill>
                  <a:srgbClr val="002060"/>
                </a:solidFill>
                <a:latin typeface="Aharoni" pitchFamily="2" charset="-79"/>
                <a:cs typeface="Aharoni" pitchFamily="2" charset="-79"/>
              </a:rPr>
              <a:t>What’s the country?</a:t>
            </a:r>
            <a:endParaRPr lang="ru-RU" sz="6000" b="1" smtClean="0">
              <a:solidFill>
                <a:srgbClr val="002060"/>
              </a:solidFill>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Содержимое 2"/>
          <p:cNvSpPr>
            <a:spLocks noGrp="1"/>
          </p:cNvSpPr>
          <p:nvPr>
            <p:ph idx="1"/>
          </p:nvPr>
        </p:nvSpPr>
        <p:spPr>
          <a:xfrm>
            <a:off x="4786313" y="0"/>
            <a:ext cx="4357687" cy="6858000"/>
          </a:xfrm>
        </p:spPr>
        <p:txBody>
          <a:bodyPr/>
          <a:lstStyle/>
          <a:p>
            <a:pPr marL="0" indent="0" eaLnBrk="1" hangingPunct="1">
              <a:spcBef>
                <a:spcPct val="0"/>
              </a:spcBef>
              <a:buFontTx/>
              <a:buNone/>
            </a:pPr>
            <a:r>
              <a:rPr lang="en-US" b="1" smtClean="0">
                <a:solidFill>
                  <a:srgbClr val="000000"/>
                </a:solidFill>
              </a:rPr>
              <a:t>Nowadays Saint Patrick’s Day is celebrated with parades with the procession of brass bands, eccentric suits, folk dancers and laughing persons by hundreds of millions of people. On this day, the whole world - from Dublin to Sidney and from New York to Moscow and Saint Petersburg - becomes Irish.</a:t>
            </a:r>
            <a:r>
              <a:rPr lang="en-US" smtClean="0">
                <a:solidFill>
                  <a:srgbClr val="000000"/>
                </a:solidFill>
              </a:rPr>
              <a:t/>
            </a:r>
            <a:br>
              <a:rPr lang="en-US" smtClean="0">
                <a:solidFill>
                  <a:srgbClr val="000000"/>
                </a:solidFill>
              </a:rPr>
            </a:br>
            <a:endParaRPr lang="ru-RU" smtClean="0">
              <a:solidFill>
                <a:srgbClr val="000000"/>
              </a:solidFill>
            </a:endParaRPr>
          </a:p>
          <a:p>
            <a:pPr marL="0" indent="0" eaLnBrk="1" hangingPunct="1">
              <a:spcBef>
                <a:spcPct val="0"/>
              </a:spcBef>
              <a:buFontTx/>
              <a:buNone/>
            </a:pPr>
            <a:endParaRPr lang="ru-RU" smtClean="0">
              <a:solidFill>
                <a:srgbClr val="000000"/>
              </a:solidFill>
            </a:endParaRPr>
          </a:p>
        </p:txBody>
      </p:sp>
      <p:pic>
        <p:nvPicPr>
          <p:cNvPr id="12291" name="Рисунок 4" descr="02.jpg"/>
          <p:cNvPicPr>
            <a:picLocks noChangeAspect="1"/>
          </p:cNvPicPr>
          <p:nvPr/>
        </p:nvPicPr>
        <p:blipFill>
          <a:blip r:embed="rId2" cstate="email"/>
          <a:srcRect/>
          <a:stretch>
            <a:fillRect/>
          </a:stretch>
        </p:blipFill>
        <p:spPr bwMode="auto">
          <a:xfrm>
            <a:off x="0" y="0"/>
            <a:ext cx="4714875" cy="4000500"/>
          </a:xfrm>
          <a:prstGeom prst="rect">
            <a:avLst/>
          </a:prstGeom>
          <a:noFill/>
          <a:ln w="9525">
            <a:noFill/>
            <a:miter lim="800000"/>
            <a:headEnd/>
            <a:tailEnd/>
          </a:ln>
        </p:spPr>
      </p:pic>
      <p:pic>
        <p:nvPicPr>
          <p:cNvPr id="12292" name="Рисунок 5" descr="03_17_09_st_patricks_day_parade_1024x6401.jpg"/>
          <p:cNvPicPr>
            <a:picLocks noChangeAspect="1"/>
          </p:cNvPicPr>
          <p:nvPr/>
        </p:nvPicPr>
        <p:blipFill>
          <a:blip r:embed="rId3" cstate="email"/>
          <a:srcRect/>
          <a:stretch>
            <a:fillRect/>
          </a:stretch>
        </p:blipFill>
        <p:spPr bwMode="auto">
          <a:xfrm>
            <a:off x="0" y="3714750"/>
            <a:ext cx="4714875" cy="3143250"/>
          </a:xfrm>
          <a:prstGeom prst="rect">
            <a:avLst/>
          </a:prstGeom>
          <a:noFill/>
          <a:ln w="9525">
            <a:noFill/>
            <a:miter lim="800000"/>
            <a:headEnd/>
            <a:tailEnd/>
          </a:ln>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email"/>
          <a:srcRect/>
          <a:stretch>
            <a:fillRect/>
          </a:stretch>
        </p:blipFill>
        <p:spPr>
          <a:xfrm>
            <a:off x="428625" y="2857500"/>
            <a:ext cx="2333625" cy="2214563"/>
          </a:xfrm>
        </p:spPr>
      </p:pic>
      <p:pic>
        <p:nvPicPr>
          <p:cNvPr id="13315" name="Заголовок 1"/>
          <p:cNvPicPr>
            <a:picLocks noGrp="1" noChangeArrowheads="1"/>
          </p:cNvPicPr>
          <p:nvPr>
            <p:ph type="title"/>
          </p:nvPr>
        </p:nvPicPr>
        <p:blipFill>
          <a:blip r:embed="rId3" cstate="email"/>
          <a:srcRect/>
          <a:stretch>
            <a:fillRect/>
          </a:stretch>
        </p:blipFill>
        <p:spPr>
          <a:xfrm>
            <a:off x="158750" y="207963"/>
            <a:ext cx="8528050" cy="1657350"/>
          </a:xfrm>
        </p:spPr>
      </p:pic>
      <p:pic>
        <p:nvPicPr>
          <p:cNvPr id="13316" name="Рисунок 4" descr="http://www.notcot.com/images/manual%20output_top_15_roundup_03-17-08_1.jpg"/>
          <p:cNvPicPr>
            <a:picLocks noChangeAspect="1" noChangeArrowheads="1"/>
          </p:cNvPicPr>
          <p:nvPr/>
        </p:nvPicPr>
        <p:blipFill>
          <a:blip r:embed="rId4" cstate="email"/>
          <a:srcRect/>
          <a:stretch>
            <a:fillRect/>
          </a:stretch>
        </p:blipFill>
        <p:spPr bwMode="auto">
          <a:xfrm>
            <a:off x="2857500" y="1643063"/>
            <a:ext cx="6000750" cy="4929187"/>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лексей\Рабочий стол\yandsearch_files\5b23424b20a0.jpg"/>
          <p:cNvPicPr>
            <a:picLocks noChangeAspect="1" noChangeArrowheads="1"/>
          </p:cNvPicPr>
          <p:nvPr/>
        </p:nvPicPr>
        <p:blipFill>
          <a:blip r:embed="rId2" cstate="email"/>
          <a:srcRect/>
          <a:stretch>
            <a:fillRect/>
          </a:stretch>
        </p:blipFill>
        <p:spPr bwMode="auto">
          <a:xfrm>
            <a:off x="0" y="-1"/>
            <a:ext cx="3810000" cy="3667125"/>
          </a:xfrm>
          <a:prstGeom prst="ellipse">
            <a:avLst/>
          </a:prstGeom>
          <a:ln>
            <a:noFill/>
          </a:ln>
          <a:effectLst>
            <a:softEdge rad="112500"/>
          </a:effectLst>
        </p:spPr>
      </p:pic>
      <p:sp>
        <p:nvSpPr>
          <p:cNvPr id="8" name="Прямоугольник 7"/>
          <p:cNvSpPr>
            <a:spLocks noChangeArrowheads="1"/>
          </p:cNvSpPr>
          <p:nvPr/>
        </p:nvSpPr>
        <p:spPr bwMode="auto">
          <a:xfrm>
            <a:off x="3857625" y="428625"/>
            <a:ext cx="5143500" cy="2092325"/>
          </a:xfrm>
          <a:prstGeom prst="rect">
            <a:avLst/>
          </a:prstGeom>
          <a:noFill/>
          <a:ln w="9525">
            <a:noFill/>
            <a:miter lim="800000"/>
            <a:headEnd/>
            <a:tailEnd/>
          </a:ln>
        </p:spPr>
        <p:txBody>
          <a:bodyPr>
            <a:spAutoFit/>
          </a:bodyPr>
          <a:lstStyle/>
          <a:p>
            <a:endParaRPr lang="en-US"/>
          </a:p>
          <a:p>
            <a:r>
              <a:rPr lang="en-US" sz="2800" b="1">
                <a:solidFill>
                  <a:schemeClr val="bg1"/>
                </a:solidFill>
                <a:latin typeface="Times New Roman" pitchFamily="18" charset="0"/>
                <a:cs typeface="Times New Roman" pitchFamily="18" charset="0"/>
              </a:rPr>
              <a:t>A common idiom is "to be in clover", meaning to be living a carefree life of ease, comfort, or prosperity.</a:t>
            </a:r>
            <a:endParaRPr lang="ru-RU" sz="2800" b="1">
              <a:solidFill>
                <a:schemeClr val="bg1"/>
              </a:solidFill>
              <a:latin typeface="Times New Roman" pitchFamily="18" charset="0"/>
              <a:cs typeface="Times New Roman" pitchFamily="18" charset="0"/>
            </a:endParaRPr>
          </a:p>
        </p:txBody>
      </p:sp>
      <p:pic>
        <p:nvPicPr>
          <p:cNvPr id="9" name="Picture 2"/>
          <p:cNvPicPr>
            <a:picLocks noGrp="1" noChangeAspect="1" noChangeArrowheads="1"/>
          </p:cNvPicPr>
          <p:nvPr>
            <p:ph idx="1"/>
          </p:nvPr>
        </p:nvPicPr>
        <p:blipFill>
          <a:blip r:embed="rId3" cstate="email"/>
          <a:srcRect/>
          <a:stretch>
            <a:fillRect/>
          </a:stretch>
        </p:blipFill>
        <p:spPr>
          <a:xfrm>
            <a:off x="3333750" y="2819400"/>
            <a:ext cx="5810250" cy="40386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1000" fill="hold"/>
                                        <p:tgtEl>
                                          <p:spTgt spid="2050"/>
                                        </p:tgtEl>
                                        <p:attrNameLst>
                                          <p:attrName>ppt_x</p:attrName>
                                        </p:attrNameLst>
                                      </p:cBhvr>
                                      <p:tavLst>
                                        <p:tav tm="0">
                                          <p:val>
                                            <p:strVal val="#ppt_x"/>
                                          </p:val>
                                        </p:tav>
                                        <p:tav tm="100000">
                                          <p:val>
                                            <p:strVal val="#ppt_x"/>
                                          </p:val>
                                        </p:tav>
                                      </p:tavLst>
                                    </p:anim>
                                    <p:anim calcmode="lin" valueType="num">
                                      <p:cBhvr additive="base">
                                        <p:cTn id="13" dur="10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edg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357313"/>
            <a:ext cx="8801100" cy="5500687"/>
          </a:xfrm>
        </p:spPr>
        <p:txBody>
          <a:bodyPr>
            <a:normAutofit fontScale="62500" lnSpcReduction="20000"/>
          </a:bodyPr>
          <a:lstStyle/>
          <a:p>
            <a:pPr eaLnBrk="1" fontAlgn="auto" hangingPunct="1">
              <a:spcBef>
                <a:spcPts val="0"/>
              </a:spcBef>
              <a:spcAft>
                <a:spcPts val="0"/>
              </a:spcAft>
              <a:defRPr/>
            </a:pPr>
            <a:endParaRPr lang="ru-RU" sz="3200" b="1" dirty="0" smtClean="0">
              <a:solidFill>
                <a:sysClr val="windowText" lastClr="000000"/>
              </a:solidFill>
            </a:endParaRPr>
          </a:p>
          <a:p>
            <a:pPr eaLnBrk="1" fontAlgn="auto" hangingPunct="1">
              <a:spcBef>
                <a:spcPts val="0"/>
              </a:spcBef>
              <a:spcAft>
                <a:spcPts val="0"/>
              </a:spcAft>
              <a:defRPr/>
            </a:pPr>
            <a:r>
              <a:rPr lang="en-US" sz="3200" b="1" dirty="0" smtClean="0">
                <a:solidFill>
                  <a:sysClr val="windowText" lastClr="000000"/>
                </a:solidFill>
              </a:rPr>
              <a:t>The Leprechaun is an Irish fairy. He looks like small, old man (about 2 feet tall), often dressed like a shoemaker, with a cocked hat and a leather apron. According to legend, leprechauns are aloof and unfriendly, live alone, and pass the time making shoes. They also possess a hidden pot of gold.  Treasure hunters can often track down a leprechaun by the sound of his shoemaker's hammer. If caught, he can be forced (with the threat of bodily violence) to reveal the whereabouts of his treasure, but the captor must keep their eyes on him every second. If the captor's eyes leave the leprechaun (and he often tricks them into looking away), he vanishes and all hopes of finding the treasure are lost. </a:t>
            </a:r>
            <a:endParaRPr lang="ru-RU" sz="3200" b="1" dirty="0" smtClean="0">
              <a:solidFill>
                <a:sysClr val="windowText" lastClr="000000"/>
              </a:solidFill>
            </a:endParaRPr>
          </a:p>
          <a:p>
            <a:pPr eaLnBrk="1" fontAlgn="auto" hangingPunct="1">
              <a:spcBef>
                <a:spcPts val="0"/>
              </a:spcBef>
              <a:spcAft>
                <a:spcPts val="0"/>
              </a:spcAft>
              <a:defRPr/>
            </a:pPr>
            <a:r>
              <a:rPr lang="en-US" sz="3200" b="1" dirty="0" smtClean="0">
                <a:solidFill>
                  <a:sysClr val="windowText" lastClr="000000"/>
                </a:solidFill>
              </a:rPr>
              <a:t>Near a misty stream in Ireland in the hollow of a tree</a:t>
            </a:r>
            <a:br>
              <a:rPr lang="en-US" sz="3200" b="1" dirty="0" smtClean="0">
                <a:solidFill>
                  <a:sysClr val="windowText" lastClr="000000"/>
                </a:solidFill>
              </a:rPr>
            </a:br>
            <a:r>
              <a:rPr lang="en-US" sz="3200" b="1" dirty="0" smtClean="0">
                <a:solidFill>
                  <a:sysClr val="windowText" lastClr="000000"/>
                </a:solidFill>
              </a:rPr>
              <a:t>Live mystical, magical leprechauns</a:t>
            </a:r>
            <a:br>
              <a:rPr lang="en-US" sz="3200" b="1" dirty="0" smtClean="0">
                <a:solidFill>
                  <a:sysClr val="windowText" lastClr="000000"/>
                </a:solidFill>
              </a:rPr>
            </a:br>
            <a:r>
              <a:rPr lang="en-US" sz="3200" b="1" dirty="0" smtClean="0">
                <a:solidFill>
                  <a:sysClr val="windowText" lastClr="000000"/>
                </a:solidFill>
              </a:rPr>
              <a:t>who are clever as can be </a:t>
            </a:r>
            <a:br>
              <a:rPr lang="en-US" sz="3200" b="1" dirty="0" smtClean="0">
                <a:solidFill>
                  <a:sysClr val="windowText" lastClr="000000"/>
                </a:solidFill>
              </a:rPr>
            </a:br>
            <a:r>
              <a:rPr lang="en-US" sz="3200" b="1" dirty="0" smtClean="0">
                <a:solidFill>
                  <a:sysClr val="windowText" lastClr="000000"/>
                </a:solidFill>
              </a:rPr>
              <a:t>With their pointed ears, and turned up toes and little coats of green</a:t>
            </a:r>
            <a:br>
              <a:rPr lang="en-US" sz="3200" b="1" dirty="0" smtClean="0">
                <a:solidFill>
                  <a:sysClr val="windowText" lastClr="000000"/>
                </a:solidFill>
              </a:rPr>
            </a:br>
            <a:r>
              <a:rPr lang="en-US" sz="3200" b="1" dirty="0" smtClean="0">
                <a:solidFill>
                  <a:sysClr val="windowText" lastClr="000000"/>
                </a:solidFill>
              </a:rPr>
              <a:t>The leprechauns busily make their shoes and try hard not to be seen. </a:t>
            </a:r>
            <a:br>
              <a:rPr lang="en-US" sz="3200" b="1" dirty="0" smtClean="0">
                <a:solidFill>
                  <a:sysClr val="windowText" lastClr="000000"/>
                </a:solidFill>
              </a:rPr>
            </a:br>
            <a:r>
              <a:rPr lang="en-US" sz="3200" b="1" dirty="0" smtClean="0">
                <a:solidFill>
                  <a:sysClr val="windowText" lastClr="000000"/>
                </a:solidFill>
              </a:rPr>
              <a:t>Only those who really believe have seen these little elves </a:t>
            </a:r>
            <a:br>
              <a:rPr lang="en-US" sz="3200" b="1" dirty="0" smtClean="0">
                <a:solidFill>
                  <a:sysClr val="windowText" lastClr="000000"/>
                </a:solidFill>
              </a:rPr>
            </a:br>
            <a:r>
              <a:rPr lang="en-US" sz="3200" b="1" dirty="0" smtClean="0">
                <a:solidFill>
                  <a:sysClr val="windowText" lastClr="000000"/>
                </a:solidFill>
              </a:rPr>
              <a:t>And if we are all believers</a:t>
            </a:r>
            <a:br>
              <a:rPr lang="en-US" sz="3200" b="1" dirty="0" smtClean="0">
                <a:solidFill>
                  <a:sysClr val="windowText" lastClr="000000"/>
                </a:solidFill>
              </a:rPr>
            </a:br>
            <a:r>
              <a:rPr lang="en-US" sz="3200" b="1" dirty="0" smtClean="0">
                <a:solidFill>
                  <a:sysClr val="windowText" lastClr="000000"/>
                </a:solidFill>
              </a:rPr>
              <a:t>We can surely see for ourselves.</a:t>
            </a:r>
            <a:br>
              <a:rPr lang="en-US" sz="3200" b="1" dirty="0" smtClean="0">
                <a:solidFill>
                  <a:sysClr val="windowText" lastClr="000000"/>
                </a:solidFill>
              </a:rPr>
            </a:br>
            <a:r>
              <a:rPr lang="ru-RU" sz="3200" b="1" i="1" dirty="0" smtClean="0">
                <a:solidFill>
                  <a:sysClr val="windowText" lastClr="000000"/>
                </a:solidFill>
              </a:rPr>
              <a:t>(</a:t>
            </a:r>
            <a:r>
              <a:rPr lang="ru-RU" sz="3200" b="1" i="1" dirty="0" err="1" smtClean="0">
                <a:solidFill>
                  <a:sysClr val="windowText" lastClr="000000"/>
                </a:solidFill>
              </a:rPr>
              <a:t>Irish</a:t>
            </a:r>
            <a:r>
              <a:rPr lang="ru-RU" sz="3200" b="1" i="1" dirty="0" smtClean="0">
                <a:solidFill>
                  <a:sysClr val="windowText" lastClr="000000"/>
                </a:solidFill>
              </a:rPr>
              <a:t> </a:t>
            </a:r>
            <a:r>
              <a:rPr lang="ru-RU" sz="3200" b="1" i="1" dirty="0" err="1" smtClean="0">
                <a:solidFill>
                  <a:sysClr val="windowText" lastClr="000000"/>
                </a:solidFill>
              </a:rPr>
              <a:t>Blessing</a:t>
            </a:r>
            <a:r>
              <a:rPr lang="ru-RU" sz="3200" b="1" i="1" dirty="0" smtClean="0">
                <a:solidFill>
                  <a:sysClr val="windowText" lastClr="000000"/>
                </a:solidFill>
              </a:rPr>
              <a:t>)</a:t>
            </a:r>
            <a:endParaRPr lang="ru-RU" sz="3200" b="1" dirty="0" smtClean="0">
              <a:solidFill>
                <a:sysClr val="windowText" lastClr="000000"/>
              </a:solidFill>
            </a:endParaRPr>
          </a:p>
          <a:p>
            <a:pPr eaLnBrk="1" fontAlgn="auto" hangingPunct="1">
              <a:spcBef>
                <a:spcPts val="0"/>
              </a:spcBef>
              <a:spcAft>
                <a:spcPts val="0"/>
              </a:spcAft>
              <a:defRPr/>
            </a:pPr>
            <a:endParaRPr lang="ru-RU" sz="1600" dirty="0" smtClean="0">
              <a:solidFill>
                <a:sysClr val="windowText" lastClr="000000"/>
              </a:solidFill>
            </a:endParaRPr>
          </a:p>
        </p:txBody>
      </p:sp>
      <p:pic>
        <p:nvPicPr>
          <p:cNvPr id="2" name="Заголовок 1"/>
          <p:cNvPicPr>
            <a:picLocks noGrp="1" noChangeArrowheads="1"/>
          </p:cNvPicPr>
          <p:nvPr>
            <p:ph type="title"/>
          </p:nvPr>
        </p:nvPicPr>
        <p:blipFill>
          <a:blip r:embed="rId2" cstate="email"/>
          <a:srcRect/>
          <a:stretch>
            <a:fillRect/>
          </a:stretch>
        </p:blipFill>
        <p:spPr>
          <a:xfrm>
            <a:off x="1450975" y="0"/>
            <a:ext cx="8308975" cy="1543050"/>
          </a:xfrm>
        </p:spPr>
      </p:pic>
      <p:pic>
        <p:nvPicPr>
          <p:cNvPr id="1026" name="Рисунок 1" descr="Shamrock hat"/>
          <p:cNvPicPr>
            <a:picLocks noChangeAspect="1" noChangeArrowheads="1"/>
          </p:cNvPicPr>
          <p:nvPr/>
        </p:nvPicPr>
        <p:blipFill>
          <a:blip r:embed="rId3" cstate="email"/>
          <a:srcRect/>
          <a:stretch>
            <a:fillRect/>
          </a:stretch>
        </p:blipFill>
        <p:spPr bwMode="auto">
          <a:xfrm>
            <a:off x="0" y="0"/>
            <a:ext cx="1787525" cy="1214438"/>
          </a:xfrm>
          <a:prstGeom prst="rect">
            <a:avLst/>
          </a:prstGeom>
          <a:noFill/>
          <a:ln w="9525">
            <a:noFill/>
            <a:miter lim="800000"/>
            <a:headEnd/>
            <a:tailEnd/>
          </a:ln>
        </p:spPr>
      </p:pic>
      <p:pic>
        <p:nvPicPr>
          <p:cNvPr id="1027" name="Рисунок 2" descr="Click Here to send a Pot-o-gold card"/>
          <p:cNvPicPr>
            <a:picLocks noChangeAspect="1" noChangeArrowheads="1"/>
          </p:cNvPicPr>
          <p:nvPr/>
        </p:nvPicPr>
        <p:blipFill>
          <a:blip r:embed="rId4" cstate="email"/>
          <a:srcRect/>
          <a:stretch>
            <a:fillRect/>
          </a:stretch>
        </p:blipFill>
        <p:spPr bwMode="auto">
          <a:xfrm>
            <a:off x="7286625" y="4919663"/>
            <a:ext cx="2387600" cy="1938337"/>
          </a:xfrm>
          <a:prstGeom prst="rect">
            <a:avLst/>
          </a:prstGeom>
          <a:noFill/>
          <a:ln w="9525">
            <a:noFill/>
            <a:miter lim="800000"/>
            <a:headEnd/>
            <a:tailEnd/>
          </a:ln>
        </p:spPr>
      </p:pic>
      <p:pic>
        <p:nvPicPr>
          <p:cNvPr id="15366" name="Рисунок 7" descr="leprechaun_041.gif"/>
          <p:cNvPicPr>
            <a:picLocks noChangeAspect="1"/>
          </p:cNvPicPr>
          <p:nvPr/>
        </p:nvPicPr>
        <p:blipFill>
          <a:blip r:embed="rId5" cstate="email"/>
          <a:srcRect/>
          <a:stretch>
            <a:fillRect/>
          </a:stretch>
        </p:blipFill>
        <p:spPr bwMode="auto">
          <a:xfrm>
            <a:off x="6786563" y="0"/>
            <a:ext cx="1590675" cy="1704975"/>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5"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style.rotation</p:attrName>
                                        </p:attrNameLst>
                                      </p:cBhvr>
                                      <p:tavLst>
                                        <p:tav tm="0">
                                          <p:val>
                                            <p:fltVal val="720"/>
                                          </p:val>
                                        </p:tav>
                                        <p:tav tm="100000">
                                          <p:val>
                                            <p:fltVal val="0"/>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ppt_w</p:attrName>
                                        </p:attrNameLst>
                                      </p:cBhvr>
                                      <p:tavLst>
                                        <p:tav tm="0">
                                          <p:val>
                                            <p:fltVal val="0"/>
                                          </p:val>
                                        </p:tav>
                                        <p:tav tm="100000">
                                          <p:val>
                                            <p:strVal val="#ppt_w"/>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5"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style.rotation</p:attrName>
                                        </p:attrNameLst>
                                      </p:cBhvr>
                                      <p:tavLst>
                                        <p:tav tm="0">
                                          <p:val>
                                            <p:fltVal val="720"/>
                                          </p:val>
                                        </p:tav>
                                        <p:tav tm="100000">
                                          <p:val>
                                            <p:fltVal val="0"/>
                                          </p:val>
                                        </p:tav>
                                      </p:tavLst>
                                    </p:anim>
                                    <p:anim calcmode="lin" valueType="num">
                                      <p:cBhvr>
                                        <p:cTn id="23" dur="1000" fill="hold"/>
                                        <p:tgtEl>
                                          <p:spTgt spid="1027"/>
                                        </p:tgtEl>
                                        <p:attrNameLst>
                                          <p:attrName>ppt_h</p:attrName>
                                        </p:attrNameLst>
                                      </p:cBhvr>
                                      <p:tavLst>
                                        <p:tav tm="0">
                                          <p:val>
                                            <p:fltVal val="0"/>
                                          </p:val>
                                        </p:tav>
                                        <p:tav tm="100000">
                                          <p:val>
                                            <p:strVal val="#ppt_h"/>
                                          </p:val>
                                        </p:tav>
                                      </p:tavLst>
                                    </p:anim>
                                    <p:anim calcmode="lin" valueType="num">
                                      <p:cBhvr>
                                        <p:cTn id="24" dur="1000" fill="hold"/>
                                        <p:tgtEl>
                                          <p:spTgt spid="1027"/>
                                        </p:tgtEl>
                                        <p:attrNameLst>
                                          <p:attrName>ppt_w</p:attrName>
                                        </p:attrNameLst>
                                      </p:cBhvr>
                                      <p:tavLst>
                                        <p:tav tm="0">
                                          <p:val>
                                            <p:fltVal val="0"/>
                                          </p:val>
                                        </p:tav>
                                        <p:tav tm="100000">
                                          <p:val>
                                            <p:strVal val="#ppt_w"/>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rot="10800000" flipV="1">
            <a:off x="4143375" y="2092325"/>
            <a:ext cx="5000625" cy="4032250"/>
          </a:xfrm>
          <a:prstGeom prst="rect">
            <a:avLst/>
          </a:prstGeom>
          <a:noFill/>
          <a:ln w="9525">
            <a:noFill/>
            <a:miter lim="800000"/>
            <a:headEnd/>
            <a:tailEnd/>
          </a:ln>
        </p:spPr>
        <p:txBody>
          <a:bodyPr anchor="ctr">
            <a:spAutoFit/>
          </a:bodyPr>
          <a:lstStyle/>
          <a:p>
            <a:r>
              <a:rPr lang="en-US" sz="1600" b="1">
                <a:solidFill>
                  <a:schemeClr val="bg1"/>
                </a:solidFill>
                <a:latin typeface="Times New Roman" pitchFamily="18" charset="0"/>
                <a:cs typeface="Times New Roman" pitchFamily="18" charset="0"/>
              </a:rPr>
              <a:t>Irish dancing is an ancient tradition that managed to survive over time. When the Celts came to Ireland from central Europe 2000 years ago, they brought with them their folk dances. Irish dancing, popularized in 1994 by the world-famous show "</a:t>
            </a:r>
            <a:r>
              <a:rPr lang="en-US" sz="1600" b="1">
                <a:solidFill>
                  <a:schemeClr val="bg1"/>
                </a:solidFill>
                <a:latin typeface="Times New Roman" pitchFamily="18" charset="0"/>
                <a:cs typeface="Times New Roman" pitchFamily="18" charset="0"/>
                <a:hlinkClick r:id="rId2" action="ppaction://hlinkfile" tooltip="Riverdance"/>
              </a:rPr>
              <a:t>Riverdance</a:t>
            </a:r>
            <a:r>
              <a:rPr lang="en-US" sz="1600" b="1">
                <a:solidFill>
                  <a:schemeClr val="bg1"/>
                </a:solidFill>
                <a:latin typeface="Times New Roman" pitchFamily="18" charset="0"/>
                <a:cs typeface="Times New Roman" pitchFamily="18" charset="0"/>
              </a:rPr>
              <a:t>", is notable for its rapid leg movements, body and arms being kept largely stationary. </a:t>
            </a:r>
          </a:p>
          <a:p>
            <a:r>
              <a:rPr lang="en-US" sz="1600" b="1">
                <a:solidFill>
                  <a:schemeClr val="bg1"/>
                </a:solidFill>
                <a:latin typeface="Times New Roman" pitchFamily="18" charset="0"/>
                <a:cs typeface="Times New Roman" pitchFamily="18" charset="0"/>
              </a:rPr>
              <a:t>Irish dances are accompanied by playing of bagpipes and harp. Most Irish music is made for dancing – mainly three types of tunes: reels, jigs and hornpipe. The dance for the dance groups is called Ceili or set dancing. . The dance is still the part of social culture in Ireland. Children, teenagers and adults compete in competitions for various titles and awards. The competition is solos and  group dances and competitors are divided according to age. </a:t>
            </a:r>
          </a:p>
        </p:txBody>
      </p:sp>
      <p:pic>
        <p:nvPicPr>
          <p:cNvPr id="3" name="Picture 2" descr="C:\Documents and Settings\Алексей\Рабочий стол\Праздник День Святого Патрика\yandsearch_files\www.jpg"/>
          <p:cNvPicPr>
            <a:picLocks noChangeAspect="1" noChangeArrowheads="1"/>
          </p:cNvPicPr>
          <p:nvPr/>
        </p:nvPicPr>
        <p:blipFill>
          <a:blip r:embed="rId3" cstate="email"/>
          <a:srcRect/>
          <a:stretch>
            <a:fillRect/>
          </a:stretch>
        </p:blipFill>
        <p:spPr bwMode="auto">
          <a:xfrm>
            <a:off x="0" y="0"/>
            <a:ext cx="4143375" cy="3089275"/>
          </a:xfrm>
          <a:prstGeom prst="rect">
            <a:avLst/>
          </a:prstGeom>
          <a:noFill/>
          <a:ln w="9525">
            <a:noFill/>
            <a:miter lim="800000"/>
            <a:headEnd/>
            <a:tailEnd/>
          </a:ln>
        </p:spPr>
      </p:pic>
      <p:pic>
        <p:nvPicPr>
          <p:cNvPr id="4" name="Picture 2" descr="C:\Documents and Settings\Алексей\Рабочий стол\Праздник День Святого Патрика\yandsearch_files\IrishDance.jpg"/>
          <p:cNvPicPr>
            <a:picLocks noChangeAspect="1" noChangeArrowheads="1"/>
          </p:cNvPicPr>
          <p:nvPr/>
        </p:nvPicPr>
        <p:blipFill>
          <a:blip r:embed="rId4" cstate="email"/>
          <a:srcRect/>
          <a:stretch>
            <a:fillRect/>
          </a:stretch>
        </p:blipFill>
        <p:spPr bwMode="auto">
          <a:xfrm>
            <a:off x="4143375" y="0"/>
            <a:ext cx="5000625" cy="1643063"/>
          </a:xfrm>
          <a:prstGeom prst="rect">
            <a:avLst/>
          </a:prstGeom>
          <a:noFill/>
          <a:ln w="9525">
            <a:noFill/>
            <a:miter lim="800000"/>
            <a:headEnd/>
            <a:tailEnd/>
          </a:ln>
        </p:spPr>
      </p:pic>
      <p:sp>
        <p:nvSpPr>
          <p:cNvPr id="16389" name="Содержимое 5"/>
          <p:cNvSpPr>
            <a:spLocks noGrp="1"/>
          </p:cNvSpPr>
          <p:nvPr>
            <p:ph idx="1"/>
          </p:nvPr>
        </p:nvSpPr>
        <p:spPr/>
        <p:txBody>
          <a:bodyPr/>
          <a:lstStyle/>
          <a:p>
            <a:endParaRPr lang="ru-RU" smtClean="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35"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style.rotation</p:attrName>
                                        </p:attrNameLst>
                                      </p:cBhvr>
                                      <p:tavLst>
                                        <p:tav tm="0">
                                          <p:val>
                                            <p:fltVal val="720"/>
                                          </p:val>
                                        </p:tav>
                                        <p:tav tm="100000">
                                          <p:val>
                                            <p:fltVal val="0"/>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ppt_w</p:attrName>
                                        </p:attrNameLst>
                                      </p:cBhvr>
                                      <p:tavLst>
                                        <p:tav tm="0">
                                          <p:val>
                                            <p:fltVal val="0"/>
                                          </p:val>
                                        </p:tav>
                                        <p:tav tm="100000">
                                          <p:val>
                                            <p:strVal val="#ppt_w"/>
                                          </p:val>
                                        </p:tav>
                                      </p:tavLst>
                                    </p:anim>
                                  </p:childTnLst>
                                </p:cTn>
                              </p:par>
                            </p:childTnLst>
                          </p:cTn>
                        </p:par>
                        <p:par>
                          <p:cTn id="16" fill="hold" nodeType="afterGroup">
                            <p:stCondLst>
                              <p:cond delay="2500"/>
                            </p:stCondLst>
                            <p:childTnLst>
                              <p:par>
                                <p:cTn id="17" presetID="29" presetClass="entr" presetSubtype="0" fill="hold" grpId="0" nodeType="afterEffect">
                                  <p:stCondLst>
                                    <p:cond delay="0"/>
                                  </p:stCondLst>
                                  <p:childTnLst>
                                    <p:set>
                                      <p:cBhvr>
                                        <p:cTn id="18" dur="1" fill="hold">
                                          <p:stCondLst>
                                            <p:cond delay="0"/>
                                          </p:stCondLst>
                                        </p:cTn>
                                        <p:tgtEl>
                                          <p:spTgt spid="2049"/>
                                        </p:tgtEl>
                                        <p:attrNameLst>
                                          <p:attrName>style.visibility</p:attrName>
                                        </p:attrNameLst>
                                      </p:cBhvr>
                                      <p:to>
                                        <p:strVal val="visible"/>
                                      </p:to>
                                    </p:set>
                                    <p:anim calcmode="lin" valueType="num">
                                      <p:cBhvr>
                                        <p:cTn id="19" dur="1000" fill="hold"/>
                                        <p:tgtEl>
                                          <p:spTgt spid="2049"/>
                                        </p:tgtEl>
                                        <p:attrNameLst>
                                          <p:attrName>ppt_x</p:attrName>
                                        </p:attrNameLst>
                                      </p:cBhvr>
                                      <p:tavLst>
                                        <p:tav tm="0">
                                          <p:val>
                                            <p:strVal val="#ppt_x-.2"/>
                                          </p:val>
                                        </p:tav>
                                        <p:tav tm="100000">
                                          <p:val>
                                            <p:strVal val="#ppt_x"/>
                                          </p:val>
                                        </p:tav>
                                      </p:tavLst>
                                    </p:anim>
                                    <p:anim calcmode="lin" valueType="num">
                                      <p:cBhvr>
                                        <p:cTn id="20" dur="1000" fill="hold"/>
                                        <p:tgtEl>
                                          <p:spTgt spid="204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Содержимое 3" descr="free-vintage-saint-patricks-day-greeting-card-with-two-kids-dancing-shamrocks.jpg"/>
          <p:cNvPicPr>
            <a:picLocks noGrp="1" noChangeAspect="1"/>
          </p:cNvPicPr>
          <p:nvPr>
            <p:ph idx="1"/>
          </p:nvPr>
        </p:nvPicPr>
        <p:blipFill>
          <a:blip r:embed="rId2" cstate="email"/>
          <a:srcRect/>
          <a:stretch>
            <a:fillRect/>
          </a:stretch>
        </p:blipFill>
        <p:spPr>
          <a:xfrm>
            <a:off x="0" y="1357313"/>
            <a:ext cx="9144000" cy="5500687"/>
          </a:xfrm>
        </p:spPr>
      </p:pic>
      <p:sp>
        <p:nvSpPr>
          <p:cNvPr id="17411" name="Заголовок 2"/>
          <p:cNvSpPr>
            <a:spLocks noGrp="1"/>
          </p:cNvSpPr>
          <p:nvPr>
            <p:ph type="title"/>
          </p:nvPr>
        </p:nvSpPr>
        <p:spPr>
          <a:xfrm>
            <a:off x="0" y="0"/>
            <a:ext cx="9144000" cy="1501775"/>
          </a:xfrm>
          <a:solidFill>
            <a:srgbClr val="00B050"/>
          </a:solidFill>
        </p:spPr>
        <p:txBody>
          <a:bodyPr/>
          <a:lstStyle/>
          <a:p>
            <a:pPr algn="ctr"/>
            <a:r>
              <a:rPr lang="en-US" sz="7200" b="1" smtClean="0"/>
              <a:t>Good Luck!</a:t>
            </a:r>
            <a:endParaRPr lang="ru-RU" sz="7200" b="1" smtClean="0"/>
          </a:p>
        </p:txBody>
      </p:sp>
      <p:pic>
        <p:nvPicPr>
          <p:cNvPr id="17412" name="Рисунок 4" descr="Leprekon.png"/>
          <p:cNvPicPr>
            <a:picLocks noChangeAspect="1"/>
          </p:cNvPicPr>
          <p:nvPr/>
        </p:nvPicPr>
        <p:blipFill>
          <a:blip r:embed="rId3" cstate="email"/>
          <a:srcRect/>
          <a:stretch>
            <a:fillRect/>
          </a:stretch>
        </p:blipFill>
        <p:spPr bwMode="auto">
          <a:xfrm>
            <a:off x="-285750" y="0"/>
            <a:ext cx="3190875" cy="42672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Содержимое 4" descr="ss.gif"/>
          <p:cNvPicPr>
            <a:picLocks noGrp="1" noChangeAspect="1"/>
          </p:cNvPicPr>
          <p:nvPr>
            <p:ph idx="1"/>
          </p:nvPr>
        </p:nvPicPr>
        <p:blipFill>
          <a:blip r:embed="rId2" cstate="email"/>
          <a:srcRect/>
          <a:stretch>
            <a:fillRect/>
          </a:stretch>
        </p:blipFill>
        <p:spPr>
          <a:xfrm>
            <a:off x="285750" y="285750"/>
            <a:ext cx="542925" cy="714375"/>
          </a:xfrm>
        </p:spPr>
      </p:pic>
      <p:pic>
        <p:nvPicPr>
          <p:cNvPr id="3076" name="Picture 2"/>
          <p:cNvPicPr>
            <a:picLocks noChangeAspect="1" noChangeArrowheads="1"/>
          </p:cNvPicPr>
          <p:nvPr/>
        </p:nvPicPr>
        <p:blipFill>
          <a:blip r:embed="rId3" cstate="email"/>
          <a:srcRect/>
          <a:stretch>
            <a:fillRect/>
          </a:stretch>
        </p:blipFill>
        <p:spPr bwMode="auto">
          <a:xfrm>
            <a:off x="357158" y="5039602"/>
            <a:ext cx="2143140" cy="17534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077" name="Рисунок 5" descr="aa.gif"/>
          <p:cNvPicPr>
            <a:picLocks noChangeAspect="1"/>
          </p:cNvPicPr>
          <p:nvPr/>
        </p:nvPicPr>
        <p:blipFill>
          <a:blip r:embed="rId4" cstate="email"/>
          <a:srcRect/>
          <a:stretch>
            <a:fillRect/>
          </a:stretch>
        </p:blipFill>
        <p:spPr bwMode="auto">
          <a:xfrm>
            <a:off x="857250" y="785813"/>
            <a:ext cx="857250" cy="785812"/>
          </a:xfrm>
          <a:prstGeom prst="rect">
            <a:avLst/>
          </a:prstGeom>
          <a:noFill/>
          <a:ln w="9525">
            <a:noFill/>
            <a:miter lim="800000"/>
            <a:headEnd/>
            <a:tailEnd/>
          </a:ln>
        </p:spPr>
      </p:pic>
      <p:pic>
        <p:nvPicPr>
          <p:cNvPr id="3078" name="Рисунок 6" descr="ii.gif"/>
          <p:cNvPicPr>
            <a:picLocks noChangeAspect="1"/>
          </p:cNvPicPr>
          <p:nvPr/>
        </p:nvPicPr>
        <p:blipFill>
          <a:blip r:embed="rId5" cstate="email"/>
          <a:srcRect/>
          <a:stretch>
            <a:fillRect/>
          </a:stretch>
        </p:blipFill>
        <p:spPr bwMode="auto">
          <a:xfrm>
            <a:off x="1643063" y="285750"/>
            <a:ext cx="412750" cy="714375"/>
          </a:xfrm>
          <a:prstGeom prst="rect">
            <a:avLst/>
          </a:prstGeom>
          <a:noFill/>
          <a:ln w="9525">
            <a:noFill/>
            <a:miter lim="800000"/>
            <a:headEnd/>
            <a:tailEnd/>
          </a:ln>
        </p:spPr>
      </p:pic>
      <p:pic>
        <p:nvPicPr>
          <p:cNvPr id="3079" name="Рисунок 7" descr="nn.gif"/>
          <p:cNvPicPr>
            <a:picLocks noChangeAspect="1"/>
          </p:cNvPicPr>
          <p:nvPr/>
        </p:nvPicPr>
        <p:blipFill>
          <a:blip r:embed="rId6" cstate="email"/>
          <a:srcRect/>
          <a:stretch>
            <a:fillRect/>
          </a:stretch>
        </p:blipFill>
        <p:spPr bwMode="auto">
          <a:xfrm>
            <a:off x="2000250" y="714375"/>
            <a:ext cx="714375" cy="714375"/>
          </a:xfrm>
          <a:prstGeom prst="rect">
            <a:avLst/>
          </a:prstGeom>
          <a:noFill/>
          <a:ln w="9525">
            <a:noFill/>
            <a:miter lim="800000"/>
            <a:headEnd/>
            <a:tailEnd/>
          </a:ln>
        </p:spPr>
      </p:pic>
      <p:pic>
        <p:nvPicPr>
          <p:cNvPr id="3080" name="Рисунок 8" descr="tt.gif"/>
          <p:cNvPicPr>
            <a:picLocks noChangeAspect="1"/>
          </p:cNvPicPr>
          <p:nvPr/>
        </p:nvPicPr>
        <p:blipFill>
          <a:blip r:embed="rId7" cstate="email"/>
          <a:srcRect/>
          <a:stretch>
            <a:fillRect/>
          </a:stretch>
        </p:blipFill>
        <p:spPr bwMode="auto">
          <a:xfrm>
            <a:off x="2714625" y="285750"/>
            <a:ext cx="785813" cy="714375"/>
          </a:xfrm>
          <a:prstGeom prst="rect">
            <a:avLst/>
          </a:prstGeom>
          <a:noFill/>
          <a:ln w="9525">
            <a:noFill/>
            <a:miter lim="800000"/>
            <a:headEnd/>
            <a:tailEnd/>
          </a:ln>
        </p:spPr>
      </p:pic>
      <p:pic>
        <p:nvPicPr>
          <p:cNvPr id="3081" name="Рисунок 9" descr="pp.gif"/>
          <p:cNvPicPr>
            <a:picLocks noChangeAspect="1"/>
          </p:cNvPicPr>
          <p:nvPr/>
        </p:nvPicPr>
        <p:blipFill>
          <a:blip r:embed="rId8" cstate="email"/>
          <a:srcRect/>
          <a:stretch>
            <a:fillRect/>
          </a:stretch>
        </p:blipFill>
        <p:spPr bwMode="auto">
          <a:xfrm>
            <a:off x="3786188" y="785813"/>
            <a:ext cx="619125" cy="619125"/>
          </a:xfrm>
          <a:prstGeom prst="rect">
            <a:avLst/>
          </a:prstGeom>
          <a:noFill/>
          <a:ln w="9525">
            <a:noFill/>
            <a:miter lim="800000"/>
            <a:headEnd/>
            <a:tailEnd/>
          </a:ln>
        </p:spPr>
      </p:pic>
      <p:pic>
        <p:nvPicPr>
          <p:cNvPr id="3082" name="Рисунок 10" descr="aa.gif"/>
          <p:cNvPicPr>
            <a:picLocks noChangeAspect="1"/>
          </p:cNvPicPr>
          <p:nvPr/>
        </p:nvPicPr>
        <p:blipFill>
          <a:blip r:embed="rId4" cstate="email"/>
          <a:srcRect/>
          <a:stretch>
            <a:fillRect/>
          </a:stretch>
        </p:blipFill>
        <p:spPr bwMode="auto">
          <a:xfrm flipH="1">
            <a:off x="4429125" y="285750"/>
            <a:ext cx="638175" cy="619125"/>
          </a:xfrm>
          <a:prstGeom prst="rect">
            <a:avLst/>
          </a:prstGeom>
          <a:noFill/>
          <a:ln w="9525">
            <a:noFill/>
            <a:miter lim="800000"/>
            <a:headEnd/>
            <a:tailEnd/>
          </a:ln>
        </p:spPr>
      </p:pic>
      <p:pic>
        <p:nvPicPr>
          <p:cNvPr id="3083" name="Рисунок 11" descr="tt.gif"/>
          <p:cNvPicPr>
            <a:picLocks noChangeAspect="1"/>
          </p:cNvPicPr>
          <p:nvPr/>
        </p:nvPicPr>
        <p:blipFill>
          <a:blip r:embed="rId9" cstate="email"/>
          <a:srcRect/>
          <a:stretch>
            <a:fillRect/>
          </a:stretch>
        </p:blipFill>
        <p:spPr bwMode="auto">
          <a:xfrm>
            <a:off x="5000625" y="857250"/>
            <a:ext cx="647700" cy="619125"/>
          </a:xfrm>
          <a:prstGeom prst="rect">
            <a:avLst/>
          </a:prstGeom>
          <a:noFill/>
          <a:ln w="9525">
            <a:noFill/>
            <a:miter lim="800000"/>
            <a:headEnd/>
            <a:tailEnd/>
          </a:ln>
        </p:spPr>
      </p:pic>
      <p:pic>
        <p:nvPicPr>
          <p:cNvPr id="3084" name="Рисунок 12" descr="rr.gif"/>
          <p:cNvPicPr>
            <a:picLocks noChangeAspect="1"/>
          </p:cNvPicPr>
          <p:nvPr/>
        </p:nvPicPr>
        <p:blipFill>
          <a:blip r:embed="rId10" cstate="email"/>
          <a:srcRect/>
          <a:stretch>
            <a:fillRect/>
          </a:stretch>
        </p:blipFill>
        <p:spPr bwMode="auto">
          <a:xfrm>
            <a:off x="5643563" y="285750"/>
            <a:ext cx="704850" cy="619125"/>
          </a:xfrm>
          <a:prstGeom prst="rect">
            <a:avLst/>
          </a:prstGeom>
          <a:noFill/>
          <a:ln w="9525">
            <a:noFill/>
            <a:miter lim="800000"/>
            <a:headEnd/>
            <a:tailEnd/>
          </a:ln>
        </p:spPr>
      </p:pic>
      <p:pic>
        <p:nvPicPr>
          <p:cNvPr id="3085" name="Рисунок 13" descr="ii.gif"/>
          <p:cNvPicPr>
            <a:picLocks noChangeAspect="1"/>
          </p:cNvPicPr>
          <p:nvPr/>
        </p:nvPicPr>
        <p:blipFill>
          <a:blip r:embed="rId11" cstate="email"/>
          <a:srcRect/>
          <a:stretch>
            <a:fillRect/>
          </a:stretch>
        </p:blipFill>
        <p:spPr bwMode="auto">
          <a:xfrm>
            <a:off x="6215063" y="857250"/>
            <a:ext cx="514350" cy="619125"/>
          </a:xfrm>
          <a:prstGeom prst="rect">
            <a:avLst/>
          </a:prstGeom>
          <a:noFill/>
          <a:ln w="9525">
            <a:noFill/>
            <a:miter lim="800000"/>
            <a:headEnd/>
            <a:tailEnd/>
          </a:ln>
        </p:spPr>
      </p:pic>
      <p:pic>
        <p:nvPicPr>
          <p:cNvPr id="3086" name="Рисунок 14" descr="cc.gif"/>
          <p:cNvPicPr>
            <a:picLocks noChangeAspect="1"/>
          </p:cNvPicPr>
          <p:nvPr/>
        </p:nvPicPr>
        <p:blipFill>
          <a:blip r:embed="rId12" cstate="email"/>
          <a:srcRect/>
          <a:stretch>
            <a:fillRect/>
          </a:stretch>
        </p:blipFill>
        <p:spPr bwMode="auto">
          <a:xfrm>
            <a:off x="6715125" y="285750"/>
            <a:ext cx="638175" cy="619125"/>
          </a:xfrm>
          <a:prstGeom prst="rect">
            <a:avLst/>
          </a:prstGeom>
          <a:noFill/>
          <a:ln w="9525">
            <a:noFill/>
            <a:miter lim="800000"/>
            <a:headEnd/>
            <a:tailEnd/>
          </a:ln>
        </p:spPr>
      </p:pic>
      <p:pic>
        <p:nvPicPr>
          <p:cNvPr id="3087" name="Рисунок 15" descr="kk.gif"/>
          <p:cNvPicPr>
            <a:picLocks noChangeAspect="1"/>
          </p:cNvPicPr>
          <p:nvPr/>
        </p:nvPicPr>
        <p:blipFill>
          <a:blip r:embed="rId13" cstate="email"/>
          <a:srcRect/>
          <a:stretch>
            <a:fillRect/>
          </a:stretch>
        </p:blipFill>
        <p:spPr bwMode="auto">
          <a:xfrm>
            <a:off x="7358063" y="857250"/>
            <a:ext cx="733425" cy="619125"/>
          </a:xfrm>
          <a:prstGeom prst="rect">
            <a:avLst/>
          </a:prstGeom>
          <a:noFill/>
          <a:ln w="9525">
            <a:noFill/>
            <a:miter lim="800000"/>
            <a:headEnd/>
            <a:tailEnd/>
          </a:ln>
        </p:spPr>
      </p:pic>
      <p:pic>
        <p:nvPicPr>
          <p:cNvPr id="3088" name="Рисунок 16" descr="ss.gif"/>
          <p:cNvPicPr>
            <a:picLocks noChangeAspect="1"/>
          </p:cNvPicPr>
          <p:nvPr/>
        </p:nvPicPr>
        <p:blipFill>
          <a:blip r:embed="rId14" cstate="email"/>
          <a:srcRect/>
          <a:stretch>
            <a:fillRect/>
          </a:stretch>
        </p:blipFill>
        <p:spPr bwMode="auto">
          <a:xfrm>
            <a:off x="8286750" y="285750"/>
            <a:ext cx="542925" cy="619125"/>
          </a:xfrm>
          <a:prstGeom prst="rect">
            <a:avLst/>
          </a:prstGeom>
          <a:noFill/>
          <a:ln w="9525">
            <a:noFill/>
            <a:miter lim="800000"/>
            <a:headEnd/>
            <a:tailEnd/>
          </a:ln>
        </p:spPr>
      </p:pic>
      <p:pic>
        <p:nvPicPr>
          <p:cNvPr id="3089" name="Рисунок 17" descr="dd.gif"/>
          <p:cNvPicPr>
            <a:picLocks noChangeAspect="1"/>
          </p:cNvPicPr>
          <p:nvPr/>
        </p:nvPicPr>
        <p:blipFill>
          <a:blip r:embed="rId15" cstate="email"/>
          <a:srcRect/>
          <a:stretch>
            <a:fillRect/>
          </a:stretch>
        </p:blipFill>
        <p:spPr bwMode="auto">
          <a:xfrm>
            <a:off x="3286125" y="1643063"/>
            <a:ext cx="666750" cy="619125"/>
          </a:xfrm>
          <a:prstGeom prst="rect">
            <a:avLst/>
          </a:prstGeom>
          <a:noFill/>
          <a:ln w="9525">
            <a:noFill/>
            <a:miter lim="800000"/>
            <a:headEnd/>
            <a:tailEnd/>
          </a:ln>
        </p:spPr>
      </p:pic>
      <p:pic>
        <p:nvPicPr>
          <p:cNvPr id="3090" name="Рисунок 18" descr="aa.gif"/>
          <p:cNvPicPr>
            <a:picLocks noChangeAspect="1"/>
          </p:cNvPicPr>
          <p:nvPr/>
        </p:nvPicPr>
        <p:blipFill>
          <a:blip r:embed="rId4" cstate="email"/>
          <a:srcRect/>
          <a:stretch>
            <a:fillRect/>
          </a:stretch>
        </p:blipFill>
        <p:spPr bwMode="auto">
          <a:xfrm>
            <a:off x="4000500" y="1643063"/>
            <a:ext cx="576263" cy="642937"/>
          </a:xfrm>
          <a:prstGeom prst="rect">
            <a:avLst/>
          </a:prstGeom>
          <a:noFill/>
          <a:ln w="9525">
            <a:noFill/>
            <a:miter lim="800000"/>
            <a:headEnd/>
            <a:tailEnd/>
          </a:ln>
        </p:spPr>
      </p:pic>
      <p:pic>
        <p:nvPicPr>
          <p:cNvPr id="3091" name="Рисунок 19" descr="yy.gif"/>
          <p:cNvPicPr>
            <a:picLocks noChangeAspect="1"/>
          </p:cNvPicPr>
          <p:nvPr/>
        </p:nvPicPr>
        <p:blipFill>
          <a:blip r:embed="rId16" cstate="email"/>
          <a:srcRect/>
          <a:stretch>
            <a:fillRect/>
          </a:stretch>
        </p:blipFill>
        <p:spPr bwMode="auto">
          <a:xfrm>
            <a:off x="4643438" y="1643063"/>
            <a:ext cx="704850" cy="619125"/>
          </a:xfrm>
          <a:prstGeom prst="rect">
            <a:avLst/>
          </a:prstGeom>
          <a:noFill/>
          <a:ln w="9525">
            <a:noFill/>
            <a:miter lim="800000"/>
            <a:headEnd/>
            <a:tailEnd/>
          </a:ln>
        </p:spPr>
      </p:pic>
      <p:pic>
        <p:nvPicPr>
          <p:cNvPr id="3095" name="Picture 3"/>
          <p:cNvPicPr>
            <a:picLocks noChangeAspect="1" noChangeArrowheads="1"/>
          </p:cNvPicPr>
          <p:nvPr/>
        </p:nvPicPr>
        <p:blipFill>
          <a:blip r:embed="rId17" cstate="email"/>
          <a:srcRect/>
          <a:stretch>
            <a:fillRect/>
          </a:stretch>
        </p:blipFill>
        <p:spPr bwMode="auto">
          <a:xfrm rot="-1330972">
            <a:off x="395288" y="1989138"/>
            <a:ext cx="2643187" cy="25717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96" name="Picture 1"/>
          <p:cNvPicPr>
            <a:picLocks noChangeAspect="1" noChangeArrowheads="1"/>
          </p:cNvPicPr>
          <p:nvPr/>
        </p:nvPicPr>
        <p:blipFill>
          <a:blip r:embed="rId18" cstate="email"/>
          <a:srcRect/>
          <a:stretch>
            <a:fillRect/>
          </a:stretch>
        </p:blipFill>
        <p:spPr bwMode="auto">
          <a:xfrm rot="1119784">
            <a:off x="6031135" y="1951648"/>
            <a:ext cx="2786062" cy="25003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1" name="Рисунок 20" descr="leprechaun.jpg"/>
          <p:cNvPicPr>
            <a:picLocks noChangeAspect="1"/>
          </p:cNvPicPr>
          <p:nvPr/>
        </p:nvPicPr>
        <p:blipFill>
          <a:blip r:embed="rId19" cstate="email"/>
          <a:stretch>
            <a:fillRect/>
          </a:stretch>
        </p:blipFill>
        <p:spPr>
          <a:xfrm>
            <a:off x="3500430" y="2857496"/>
            <a:ext cx="2071702" cy="360296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ppt_x"/>
                                          </p:val>
                                        </p:tav>
                                        <p:tav tm="100000">
                                          <p:val>
                                            <p:strVal val="#ppt_x"/>
                                          </p:val>
                                        </p:tav>
                                      </p:tavLst>
                                    </p:anim>
                                    <p:anim calcmode="lin" valueType="num">
                                      <p:cBhvr additive="base">
                                        <p:cTn id="13" dur="500" fill="hold"/>
                                        <p:tgtEl>
                                          <p:spTgt spid="307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3078"/>
                                        </p:tgtEl>
                                        <p:attrNameLst>
                                          <p:attrName>style.visibility</p:attrName>
                                        </p:attrNameLst>
                                      </p:cBhvr>
                                      <p:to>
                                        <p:strVal val="visible"/>
                                      </p:to>
                                    </p:set>
                                    <p:anim calcmode="lin" valueType="num">
                                      <p:cBhvr additive="base">
                                        <p:cTn id="17" dur="500" fill="hold"/>
                                        <p:tgtEl>
                                          <p:spTgt spid="3078"/>
                                        </p:tgtEl>
                                        <p:attrNameLst>
                                          <p:attrName>ppt_x</p:attrName>
                                        </p:attrNameLst>
                                      </p:cBhvr>
                                      <p:tavLst>
                                        <p:tav tm="0">
                                          <p:val>
                                            <p:strVal val="#ppt_x"/>
                                          </p:val>
                                        </p:tav>
                                        <p:tav tm="100000">
                                          <p:val>
                                            <p:strVal val="#ppt_x"/>
                                          </p:val>
                                        </p:tav>
                                      </p:tavLst>
                                    </p:anim>
                                    <p:anim calcmode="lin" valueType="num">
                                      <p:cBhvr additive="base">
                                        <p:cTn id="18" dur="500" fill="hold"/>
                                        <p:tgtEl>
                                          <p:spTgt spid="307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3079"/>
                                        </p:tgtEl>
                                        <p:attrNameLst>
                                          <p:attrName>style.visibility</p:attrName>
                                        </p:attrNameLst>
                                      </p:cBhvr>
                                      <p:to>
                                        <p:strVal val="visible"/>
                                      </p:to>
                                    </p:set>
                                    <p:anim calcmode="lin" valueType="num">
                                      <p:cBhvr additive="base">
                                        <p:cTn id="22" dur="500" fill="hold"/>
                                        <p:tgtEl>
                                          <p:spTgt spid="3079"/>
                                        </p:tgtEl>
                                        <p:attrNameLst>
                                          <p:attrName>ppt_x</p:attrName>
                                        </p:attrNameLst>
                                      </p:cBhvr>
                                      <p:tavLst>
                                        <p:tav tm="0">
                                          <p:val>
                                            <p:strVal val="#ppt_x"/>
                                          </p:val>
                                        </p:tav>
                                        <p:tav tm="100000">
                                          <p:val>
                                            <p:strVal val="#ppt_x"/>
                                          </p:val>
                                        </p:tav>
                                      </p:tavLst>
                                    </p:anim>
                                    <p:anim calcmode="lin" valueType="num">
                                      <p:cBhvr additive="base">
                                        <p:cTn id="23" dur="500" fill="hold"/>
                                        <p:tgtEl>
                                          <p:spTgt spid="307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3080"/>
                                        </p:tgtEl>
                                        <p:attrNameLst>
                                          <p:attrName>style.visibility</p:attrName>
                                        </p:attrNameLst>
                                      </p:cBhvr>
                                      <p:to>
                                        <p:strVal val="visible"/>
                                      </p:to>
                                    </p:set>
                                    <p:anim calcmode="lin" valueType="num">
                                      <p:cBhvr additive="base">
                                        <p:cTn id="27" dur="500" fill="hold"/>
                                        <p:tgtEl>
                                          <p:spTgt spid="3080"/>
                                        </p:tgtEl>
                                        <p:attrNameLst>
                                          <p:attrName>ppt_x</p:attrName>
                                        </p:attrNameLst>
                                      </p:cBhvr>
                                      <p:tavLst>
                                        <p:tav tm="0">
                                          <p:val>
                                            <p:strVal val="#ppt_x"/>
                                          </p:val>
                                        </p:tav>
                                        <p:tav tm="100000">
                                          <p:val>
                                            <p:strVal val="#ppt_x"/>
                                          </p:val>
                                        </p:tav>
                                      </p:tavLst>
                                    </p:anim>
                                    <p:anim calcmode="lin" valueType="num">
                                      <p:cBhvr additive="base">
                                        <p:cTn id="28" dur="500" fill="hold"/>
                                        <p:tgtEl>
                                          <p:spTgt spid="3080"/>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3081"/>
                                        </p:tgtEl>
                                        <p:attrNameLst>
                                          <p:attrName>style.visibility</p:attrName>
                                        </p:attrNameLst>
                                      </p:cBhvr>
                                      <p:to>
                                        <p:strVal val="visible"/>
                                      </p:to>
                                    </p:set>
                                    <p:anim calcmode="lin" valueType="num">
                                      <p:cBhvr additive="base">
                                        <p:cTn id="32" dur="500" fill="hold"/>
                                        <p:tgtEl>
                                          <p:spTgt spid="3081"/>
                                        </p:tgtEl>
                                        <p:attrNameLst>
                                          <p:attrName>ppt_x</p:attrName>
                                        </p:attrNameLst>
                                      </p:cBhvr>
                                      <p:tavLst>
                                        <p:tav tm="0">
                                          <p:val>
                                            <p:strVal val="#ppt_x"/>
                                          </p:val>
                                        </p:tav>
                                        <p:tav tm="100000">
                                          <p:val>
                                            <p:strVal val="#ppt_x"/>
                                          </p:val>
                                        </p:tav>
                                      </p:tavLst>
                                    </p:anim>
                                    <p:anim calcmode="lin" valueType="num">
                                      <p:cBhvr additive="base">
                                        <p:cTn id="33" dur="500" fill="hold"/>
                                        <p:tgtEl>
                                          <p:spTgt spid="3081"/>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nodeType="afterEffect">
                                  <p:stCondLst>
                                    <p:cond delay="0"/>
                                  </p:stCondLst>
                                  <p:childTnLst>
                                    <p:set>
                                      <p:cBhvr>
                                        <p:cTn id="36" dur="1" fill="hold">
                                          <p:stCondLst>
                                            <p:cond delay="0"/>
                                          </p:stCondLst>
                                        </p:cTn>
                                        <p:tgtEl>
                                          <p:spTgt spid="3082"/>
                                        </p:tgtEl>
                                        <p:attrNameLst>
                                          <p:attrName>style.visibility</p:attrName>
                                        </p:attrNameLst>
                                      </p:cBhvr>
                                      <p:to>
                                        <p:strVal val="visible"/>
                                      </p:to>
                                    </p:set>
                                    <p:anim calcmode="lin" valueType="num">
                                      <p:cBhvr additive="base">
                                        <p:cTn id="37" dur="500" fill="hold"/>
                                        <p:tgtEl>
                                          <p:spTgt spid="3082"/>
                                        </p:tgtEl>
                                        <p:attrNameLst>
                                          <p:attrName>ppt_x</p:attrName>
                                        </p:attrNameLst>
                                      </p:cBhvr>
                                      <p:tavLst>
                                        <p:tav tm="0">
                                          <p:val>
                                            <p:strVal val="#ppt_x"/>
                                          </p:val>
                                        </p:tav>
                                        <p:tav tm="100000">
                                          <p:val>
                                            <p:strVal val="#ppt_x"/>
                                          </p:val>
                                        </p:tav>
                                      </p:tavLst>
                                    </p:anim>
                                    <p:anim calcmode="lin" valueType="num">
                                      <p:cBhvr additive="base">
                                        <p:cTn id="38" dur="500" fill="hold"/>
                                        <p:tgtEl>
                                          <p:spTgt spid="3082"/>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nodeType="afterEffect">
                                  <p:stCondLst>
                                    <p:cond delay="0"/>
                                  </p:stCondLst>
                                  <p:childTnLst>
                                    <p:set>
                                      <p:cBhvr>
                                        <p:cTn id="41" dur="1" fill="hold">
                                          <p:stCondLst>
                                            <p:cond delay="0"/>
                                          </p:stCondLst>
                                        </p:cTn>
                                        <p:tgtEl>
                                          <p:spTgt spid="3083"/>
                                        </p:tgtEl>
                                        <p:attrNameLst>
                                          <p:attrName>style.visibility</p:attrName>
                                        </p:attrNameLst>
                                      </p:cBhvr>
                                      <p:to>
                                        <p:strVal val="visible"/>
                                      </p:to>
                                    </p:set>
                                    <p:anim calcmode="lin" valueType="num">
                                      <p:cBhvr additive="base">
                                        <p:cTn id="42" dur="500" fill="hold"/>
                                        <p:tgtEl>
                                          <p:spTgt spid="3083"/>
                                        </p:tgtEl>
                                        <p:attrNameLst>
                                          <p:attrName>ppt_x</p:attrName>
                                        </p:attrNameLst>
                                      </p:cBhvr>
                                      <p:tavLst>
                                        <p:tav tm="0">
                                          <p:val>
                                            <p:strVal val="#ppt_x"/>
                                          </p:val>
                                        </p:tav>
                                        <p:tav tm="100000">
                                          <p:val>
                                            <p:strVal val="#ppt_x"/>
                                          </p:val>
                                        </p:tav>
                                      </p:tavLst>
                                    </p:anim>
                                    <p:anim calcmode="lin" valueType="num">
                                      <p:cBhvr additive="base">
                                        <p:cTn id="43" dur="500" fill="hold"/>
                                        <p:tgtEl>
                                          <p:spTgt spid="3083"/>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nodeType="afterEffect">
                                  <p:stCondLst>
                                    <p:cond delay="0"/>
                                  </p:stCondLst>
                                  <p:childTnLst>
                                    <p:set>
                                      <p:cBhvr>
                                        <p:cTn id="46" dur="1" fill="hold">
                                          <p:stCondLst>
                                            <p:cond delay="0"/>
                                          </p:stCondLst>
                                        </p:cTn>
                                        <p:tgtEl>
                                          <p:spTgt spid="3084"/>
                                        </p:tgtEl>
                                        <p:attrNameLst>
                                          <p:attrName>style.visibility</p:attrName>
                                        </p:attrNameLst>
                                      </p:cBhvr>
                                      <p:to>
                                        <p:strVal val="visible"/>
                                      </p:to>
                                    </p:set>
                                    <p:anim calcmode="lin" valueType="num">
                                      <p:cBhvr additive="base">
                                        <p:cTn id="47" dur="500" fill="hold"/>
                                        <p:tgtEl>
                                          <p:spTgt spid="3084"/>
                                        </p:tgtEl>
                                        <p:attrNameLst>
                                          <p:attrName>ppt_x</p:attrName>
                                        </p:attrNameLst>
                                      </p:cBhvr>
                                      <p:tavLst>
                                        <p:tav tm="0">
                                          <p:val>
                                            <p:strVal val="#ppt_x"/>
                                          </p:val>
                                        </p:tav>
                                        <p:tav tm="100000">
                                          <p:val>
                                            <p:strVal val="#ppt_x"/>
                                          </p:val>
                                        </p:tav>
                                      </p:tavLst>
                                    </p:anim>
                                    <p:anim calcmode="lin" valueType="num">
                                      <p:cBhvr additive="base">
                                        <p:cTn id="48" dur="500" fill="hold"/>
                                        <p:tgtEl>
                                          <p:spTgt spid="3084"/>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500"/>
                            </p:stCondLst>
                            <p:childTnLst>
                              <p:par>
                                <p:cTn id="50" presetID="2" presetClass="entr" presetSubtype="4" fill="hold" nodeType="afterEffect">
                                  <p:stCondLst>
                                    <p:cond delay="0"/>
                                  </p:stCondLst>
                                  <p:childTnLst>
                                    <p:set>
                                      <p:cBhvr>
                                        <p:cTn id="51" dur="1" fill="hold">
                                          <p:stCondLst>
                                            <p:cond delay="0"/>
                                          </p:stCondLst>
                                        </p:cTn>
                                        <p:tgtEl>
                                          <p:spTgt spid="3085"/>
                                        </p:tgtEl>
                                        <p:attrNameLst>
                                          <p:attrName>style.visibility</p:attrName>
                                        </p:attrNameLst>
                                      </p:cBhvr>
                                      <p:to>
                                        <p:strVal val="visible"/>
                                      </p:to>
                                    </p:set>
                                    <p:anim calcmode="lin" valueType="num">
                                      <p:cBhvr additive="base">
                                        <p:cTn id="52" dur="500" fill="hold"/>
                                        <p:tgtEl>
                                          <p:spTgt spid="3085"/>
                                        </p:tgtEl>
                                        <p:attrNameLst>
                                          <p:attrName>ppt_x</p:attrName>
                                        </p:attrNameLst>
                                      </p:cBhvr>
                                      <p:tavLst>
                                        <p:tav tm="0">
                                          <p:val>
                                            <p:strVal val="#ppt_x"/>
                                          </p:val>
                                        </p:tav>
                                        <p:tav tm="100000">
                                          <p:val>
                                            <p:strVal val="#ppt_x"/>
                                          </p:val>
                                        </p:tav>
                                      </p:tavLst>
                                    </p:anim>
                                    <p:anim calcmode="lin" valueType="num">
                                      <p:cBhvr additive="base">
                                        <p:cTn id="53" dur="500" fill="hold"/>
                                        <p:tgtEl>
                                          <p:spTgt spid="3085"/>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5000"/>
                            </p:stCondLst>
                            <p:childTnLst>
                              <p:par>
                                <p:cTn id="55" presetID="2" presetClass="entr" presetSubtype="4" fill="hold" nodeType="afterEffect">
                                  <p:stCondLst>
                                    <p:cond delay="0"/>
                                  </p:stCondLst>
                                  <p:childTnLst>
                                    <p:set>
                                      <p:cBhvr>
                                        <p:cTn id="56" dur="1" fill="hold">
                                          <p:stCondLst>
                                            <p:cond delay="0"/>
                                          </p:stCondLst>
                                        </p:cTn>
                                        <p:tgtEl>
                                          <p:spTgt spid="3086"/>
                                        </p:tgtEl>
                                        <p:attrNameLst>
                                          <p:attrName>style.visibility</p:attrName>
                                        </p:attrNameLst>
                                      </p:cBhvr>
                                      <p:to>
                                        <p:strVal val="visible"/>
                                      </p:to>
                                    </p:set>
                                    <p:anim calcmode="lin" valueType="num">
                                      <p:cBhvr additive="base">
                                        <p:cTn id="57" dur="500" fill="hold"/>
                                        <p:tgtEl>
                                          <p:spTgt spid="3086"/>
                                        </p:tgtEl>
                                        <p:attrNameLst>
                                          <p:attrName>ppt_x</p:attrName>
                                        </p:attrNameLst>
                                      </p:cBhvr>
                                      <p:tavLst>
                                        <p:tav tm="0">
                                          <p:val>
                                            <p:strVal val="#ppt_x"/>
                                          </p:val>
                                        </p:tav>
                                        <p:tav tm="100000">
                                          <p:val>
                                            <p:strVal val="#ppt_x"/>
                                          </p:val>
                                        </p:tav>
                                      </p:tavLst>
                                    </p:anim>
                                    <p:anim calcmode="lin" valueType="num">
                                      <p:cBhvr additive="base">
                                        <p:cTn id="58" dur="500" fill="hold"/>
                                        <p:tgtEl>
                                          <p:spTgt spid="3086"/>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5500"/>
                            </p:stCondLst>
                            <p:childTnLst>
                              <p:par>
                                <p:cTn id="60" presetID="2" presetClass="entr" presetSubtype="4" fill="hold" nodeType="afterEffect">
                                  <p:stCondLst>
                                    <p:cond delay="0"/>
                                  </p:stCondLst>
                                  <p:childTnLst>
                                    <p:set>
                                      <p:cBhvr>
                                        <p:cTn id="61" dur="1" fill="hold">
                                          <p:stCondLst>
                                            <p:cond delay="0"/>
                                          </p:stCondLst>
                                        </p:cTn>
                                        <p:tgtEl>
                                          <p:spTgt spid="3087"/>
                                        </p:tgtEl>
                                        <p:attrNameLst>
                                          <p:attrName>style.visibility</p:attrName>
                                        </p:attrNameLst>
                                      </p:cBhvr>
                                      <p:to>
                                        <p:strVal val="visible"/>
                                      </p:to>
                                    </p:set>
                                    <p:anim calcmode="lin" valueType="num">
                                      <p:cBhvr additive="base">
                                        <p:cTn id="62" dur="500" fill="hold"/>
                                        <p:tgtEl>
                                          <p:spTgt spid="3087"/>
                                        </p:tgtEl>
                                        <p:attrNameLst>
                                          <p:attrName>ppt_x</p:attrName>
                                        </p:attrNameLst>
                                      </p:cBhvr>
                                      <p:tavLst>
                                        <p:tav tm="0">
                                          <p:val>
                                            <p:strVal val="#ppt_x"/>
                                          </p:val>
                                        </p:tav>
                                        <p:tav tm="100000">
                                          <p:val>
                                            <p:strVal val="#ppt_x"/>
                                          </p:val>
                                        </p:tav>
                                      </p:tavLst>
                                    </p:anim>
                                    <p:anim calcmode="lin" valueType="num">
                                      <p:cBhvr additive="base">
                                        <p:cTn id="63" dur="500" fill="hold"/>
                                        <p:tgtEl>
                                          <p:spTgt spid="3087"/>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6000"/>
                            </p:stCondLst>
                            <p:childTnLst>
                              <p:par>
                                <p:cTn id="65" presetID="2" presetClass="entr" presetSubtype="4" fill="hold" nodeType="afterEffect">
                                  <p:stCondLst>
                                    <p:cond delay="0"/>
                                  </p:stCondLst>
                                  <p:childTnLst>
                                    <p:set>
                                      <p:cBhvr>
                                        <p:cTn id="66" dur="1" fill="hold">
                                          <p:stCondLst>
                                            <p:cond delay="0"/>
                                          </p:stCondLst>
                                        </p:cTn>
                                        <p:tgtEl>
                                          <p:spTgt spid="3088"/>
                                        </p:tgtEl>
                                        <p:attrNameLst>
                                          <p:attrName>style.visibility</p:attrName>
                                        </p:attrNameLst>
                                      </p:cBhvr>
                                      <p:to>
                                        <p:strVal val="visible"/>
                                      </p:to>
                                    </p:set>
                                    <p:anim calcmode="lin" valueType="num">
                                      <p:cBhvr additive="base">
                                        <p:cTn id="67" dur="500" fill="hold"/>
                                        <p:tgtEl>
                                          <p:spTgt spid="3088"/>
                                        </p:tgtEl>
                                        <p:attrNameLst>
                                          <p:attrName>ppt_x</p:attrName>
                                        </p:attrNameLst>
                                      </p:cBhvr>
                                      <p:tavLst>
                                        <p:tav tm="0">
                                          <p:val>
                                            <p:strVal val="#ppt_x"/>
                                          </p:val>
                                        </p:tav>
                                        <p:tav tm="100000">
                                          <p:val>
                                            <p:strVal val="#ppt_x"/>
                                          </p:val>
                                        </p:tav>
                                      </p:tavLst>
                                    </p:anim>
                                    <p:anim calcmode="lin" valueType="num">
                                      <p:cBhvr additive="base">
                                        <p:cTn id="68" dur="500" fill="hold"/>
                                        <p:tgtEl>
                                          <p:spTgt spid="3088"/>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6500"/>
                            </p:stCondLst>
                            <p:childTnLst>
                              <p:par>
                                <p:cTn id="70" presetID="20" presetClass="entr" presetSubtype="0" fill="hold" nodeType="afterEffect">
                                  <p:stCondLst>
                                    <p:cond delay="0"/>
                                  </p:stCondLst>
                                  <p:childTnLst>
                                    <p:set>
                                      <p:cBhvr>
                                        <p:cTn id="71" dur="1" fill="hold">
                                          <p:stCondLst>
                                            <p:cond delay="0"/>
                                          </p:stCondLst>
                                        </p:cTn>
                                        <p:tgtEl>
                                          <p:spTgt spid="3089"/>
                                        </p:tgtEl>
                                        <p:attrNameLst>
                                          <p:attrName>style.visibility</p:attrName>
                                        </p:attrNameLst>
                                      </p:cBhvr>
                                      <p:to>
                                        <p:strVal val="visible"/>
                                      </p:to>
                                    </p:set>
                                    <p:animEffect transition="in" filter="wedge">
                                      <p:cBhvr>
                                        <p:cTn id="72" dur="2000"/>
                                        <p:tgtEl>
                                          <p:spTgt spid="3089"/>
                                        </p:tgtEl>
                                      </p:cBhvr>
                                    </p:animEffect>
                                  </p:childTnLst>
                                </p:cTn>
                              </p:par>
                            </p:childTnLst>
                          </p:cTn>
                        </p:par>
                        <p:par>
                          <p:cTn id="73" fill="hold" nodeType="afterGroup">
                            <p:stCondLst>
                              <p:cond delay="8500"/>
                            </p:stCondLst>
                            <p:childTnLst>
                              <p:par>
                                <p:cTn id="74" presetID="20" presetClass="entr" presetSubtype="0" fill="hold" nodeType="afterEffect">
                                  <p:stCondLst>
                                    <p:cond delay="0"/>
                                  </p:stCondLst>
                                  <p:childTnLst>
                                    <p:set>
                                      <p:cBhvr>
                                        <p:cTn id="75" dur="1" fill="hold">
                                          <p:stCondLst>
                                            <p:cond delay="0"/>
                                          </p:stCondLst>
                                        </p:cTn>
                                        <p:tgtEl>
                                          <p:spTgt spid="3090"/>
                                        </p:tgtEl>
                                        <p:attrNameLst>
                                          <p:attrName>style.visibility</p:attrName>
                                        </p:attrNameLst>
                                      </p:cBhvr>
                                      <p:to>
                                        <p:strVal val="visible"/>
                                      </p:to>
                                    </p:set>
                                    <p:animEffect transition="in" filter="wedge">
                                      <p:cBhvr>
                                        <p:cTn id="76" dur="2000"/>
                                        <p:tgtEl>
                                          <p:spTgt spid="3090"/>
                                        </p:tgtEl>
                                      </p:cBhvr>
                                    </p:animEffect>
                                  </p:childTnLst>
                                </p:cTn>
                              </p:par>
                            </p:childTnLst>
                          </p:cTn>
                        </p:par>
                        <p:par>
                          <p:cTn id="77" fill="hold" nodeType="afterGroup">
                            <p:stCondLst>
                              <p:cond delay="10500"/>
                            </p:stCondLst>
                            <p:childTnLst>
                              <p:par>
                                <p:cTn id="78" presetID="20" presetClass="entr" presetSubtype="0" fill="hold" nodeType="afterEffect">
                                  <p:stCondLst>
                                    <p:cond delay="0"/>
                                  </p:stCondLst>
                                  <p:childTnLst>
                                    <p:set>
                                      <p:cBhvr>
                                        <p:cTn id="79" dur="1" fill="hold">
                                          <p:stCondLst>
                                            <p:cond delay="0"/>
                                          </p:stCondLst>
                                        </p:cTn>
                                        <p:tgtEl>
                                          <p:spTgt spid="3091"/>
                                        </p:tgtEl>
                                        <p:attrNameLst>
                                          <p:attrName>style.visibility</p:attrName>
                                        </p:attrNameLst>
                                      </p:cBhvr>
                                      <p:to>
                                        <p:strVal val="visible"/>
                                      </p:to>
                                    </p:set>
                                    <p:animEffect transition="in" filter="wedge">
                                      <p:cBhvr>
                                        <p:cTn id="80" dur="2000"/>
                                        <p:tgtEl>
                                          <p:spTgt spid="3091"/>
                                        </p:tgtEl>
                                      </p:cBhvr>
                                    </p:animEffect>
                                  </p:childTnLst>
                                </p:cTn>
                              </p:par>
                            </p:childTnLst>
                          </p:cTn>
                        </p:par>
                        <p:par>
                          <p:cTn id="81" fill="hold" nodeType="afterGroup">
                            <p:stCondLst>
                              <p:cond delay="12500"/>
                            </p:stCondLst>
                            <p:childTnLst>
                              <p:par>
                                <p:cTn id="82" presetID="2" presetClass="entr" presetSubtype="4" fill="hold" nodeType="afterEffect">
                                  <p:stCondLst>
                                    <p:cond delay="0"/>
                                  </p:stCondLst>
                                  <p:childTnLst>
                                    <p:set>
                                      <p:cBhvr>
                                        <p:cTn id="83" dur="1" fill="hold">
                                          <p:stCondLst>
                                            <p:cond delay="0"/>
                                          </p:stCondLst>
                                        </p:cTn>
                                        <p:tgtEl>
                                          <p:spTgt spid="3095"/>
                                        </p:tgtEl>
                                        <p:attrNameLst>
                                          <p:attrName>style.visibility</p:attrName>
                                        </p:attrNameLst>
                                      </p:cBhvr>
                                      <p:to>
                                        <p:strVal val="visible"/>
                                      </p:to>
                                    </p:set>
                                    <p:anim calcmode="lin" valueType="num">
                                      <p:cBhvr additive="base">
                                        <p:cTn id="84" dur="500" fill="hold"/>
                                        <p:tgtEl>
                                          <p:spTgt spid="3095"/>
                                        </p:tgtEl>
                                        <p:attrNameLst>
                                          <p:attrName>ppt_x</p:attrName>
                                        </p:attrNameLst>
                                      </p:cBhvr>
                                      <p:tavLst>
                                        <p:tav tm="0">
                                          <p:val>
                                            <p:strVal val="#ppt_x"/>
                                          </p:val>
                                        </p:tav>
                                        <p:tav tm="100000">
                                          <p:val>
                                            <p:strVal val="#ppt_x"/>
                                          </p:val>
                                        </p:tav>
                                      </p:tavLst>
                                    </p:anim>
                                    <p:anim calcmode="lin" valueType="num">
                                      <p:cBhvr additive="base">
                                        <p:cTn id="85" dur="500" fill="hold"/>
                                        <p:tgtEl>
                                          <p:spTgt spid="3095"/>
                                        </p:tgtEl>
                                        <p:attrNameLst>
                                          <p:attrName>ppt_y</p:attrName>
                                        </p:attrNameLst>
                                      </p:cBhvr>
                                      <p:tavLst>
                                        <p:tav tm="0">
                                          <p:val>
                                            <p:strVal val="1+#ppt_h/2"/>
                                          </p:val>
                                        </p:tav>
                                        <p:tav tm="100000">
                                          <p:val>
                                            <p:strVal val="#ppt_y"/>
                                          </p:val>
                                        </p:tav>
                                      </p:tavLst>
                                    </p:anim>
                                  </p:childTnLst>
                                </p:cTn>
                              </p:par>
                            </p:childTnLst>
                          </p:cTn>
                        </p:par>
                        <p:par>
                          <p:cTn id="86" fill="hold" nodeType="afterGroup">
                            <p:stCondLst>
                              <p:cond delay="13000"/>
                            </p:stCondLst>
                            <p:childTnLst>
                              <p:par>
                                <p:cTn id="87" presetID="2" presetClass="entr" presetSubtype="4" fill="hold" nodeType="afterEffect">
                                  <p:stCondLst>
                                    <p:cond delay="0"/>
                                  </p:stCondLst>
                                  <p:childTnLst>
                                    <p:set>
                                      <p:cBhvr>
                                        <p:cTn id="88" dur="1" fill="hold">
                                          <p:stCondLst>
                                            <p:cond delay="0"/>
                                          </p:stCondLst>
                                        </p:cTn>
                                        <p:tgtEl>
                                          <p:spTgt spid="3096"/>
                                        </p:tgtEl>
                                        <p:attrNameLst>
                                          <p:attrName>style.visibility</p:attrName>
                                        </p:attrNameLst>
                                      </p:cBhvr>
                                      <p:to>
                                        <p:strVal val="visible"/>
                                      </p:to>
                                    </p:set>
                                    <p:anim calcmode="lin" valueType="num">
                                      <p:cBhvr additive="base">
                                        <p:cTn id="89" dur="500" fill="hold"/>
                                        <p:tgtEl>
                                          <p:spTgt spid="3096"/>
                                        </p:tgtEl>
                                        <p:attrNameLst>
                                          <p:attrName>ppt_x</p:attrName>
                                        </p:attrNameLst>
                                      </p:cBhvr>
                                      <p:tavLst>
                                        <p:tav tm="0">
                                          <p:val>
                                            <p:strVal val="#ppt_x"/>
                                          </p:val>
                                        </p:tav>
                                        <p:tav tm="100000">
                                          <p:val>
                                            <p:strVal val="#ppt_x"/>
                                          </p:val>
                                        </p:tav>
                                      </p:tavLst>
                                    </p:anim>
                                    <p:anim calcmode="lin" valueType="num">
                                      <p:cBhvr additive="base">
                                        <p:cTn id="90" dur="500" fill="hold"/>
                                        <p:tgtEl>
                                          <p:spTgt spid="3096"/>
                                        </p:tgtEl>
                                        <p:attrNameLst>
                                          <p:attrName>ppt_y</p:attrName>
                                        </p:attrNameLst>
                                      </p:cBhvr>
                                      <p:tavLst>
                                        <p:tav tm="0">
                                          <p:val>
                                            <p:strVal val="1+#ppt_h/2"/>
                                          </p:val>
                                        </p:tav>
                                        <p:tav tm="100000">
                                          <p:val>
                                            <p:strVal val="#ppt_y"/>
                                          </p:val>
                                        </p:tav>
                                      </p:tavLst>
                                    </p:anim>
                                  </p:childTnLst>
                                </p:cTn>
                              </p:par>
                            </p:childTnLst>
                          </p:cTn>
                        </p:par>
                        <p:par>
                          <p:cTn id="91" fill="hold" nodeType="afterGroup">
                            <p:stCondLst>
                              <p:cond delay="13500"/>
                            </p:stCondLst>
                            <p:childTnLst>
                              <p:par>
                                <p:cTn id="92" presetID="2" presetClass="entr" presetSubtype="4" fill="hold" nodeType="afterEffect">
                                  <p:stCondLst>
                                    <p:cond delay="0"/>
                                  </p:stCondLst>
                                  <p:childTnLst>
                                    <p:set>
                                      <p:cBhvr>
                                        <p:cTn id="93" dur="1" fill="hold">
                                          <p:stCondLst>
                                            <p:cond delay="0"/>
                                          </p:stCondLst>
                                        </p:cTn>
                                        <p:tgtEl>
                                          <p:spTgt spid="3076"/>
                                        </p:tgtEl>
                                        <p:attrNameLst>
                                          <p:attrName>style.visibility</p:attrName>
                                        </p:attrNameLst>
                                      </p:cBhvr>
                                      <p:to>
                                        <p:strVal val="visible"/>
                                      </p:to>
                                    </p:set>
                                    <p:anim calcmode="lin" valueType="num">
                                      <p:cBhvr additive="base">
                                        <p:cTn id="94" dur="500" fill="hold"/>
                                        <p:tgtEl>
                                          <p:spTgt spid="3076"/>
                                        </p:tgtEl>
                                        <p:attrNameLst>
                                          <p:attrName>ppt_x</p:attrName>
                                        </p:attrNameLst>
                                      </p:cBhvr>
                                      <p:tavLst>
                                        <p:tav tm="0">
                                          <p:val>
                                            <p:strVal val="#ppt_x"/>
                                          </p:val>
                                        </p:tav>
                                        <p:tav tm="100000">
                                          <p:val>
                                            <p:strVal val="#ppt_x"/>
                                          </p:val>
                                        </p:tav>
                                      </p:tavLst>
                                    </p:anim>
                                    <p:anim calcmode="lin" valueType="num">
                                      <p:cBhvr additive="base">
                                        <p:cTn id="95"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Содержимое 3" descr="St_Patrick.jpg"/>
          <p:cNvPicPr>
            <a:picLocks noGrp="1" noChangeAspect="1"/>
          </p:cNvPicPr>
          <p:nvPr>
            <p:ph idx="1"/>
          </p:nvPr>
        </p:nvPicPr>
        <p:blipFill>
          <a:blip r:embed="rId2" cstate="email"/>
          <a:srcRect/>
          <a:stretch>
            <a:fillRect/>
          </a:stretch>
        </p:blipFill>
        <p:spPr>
          <a:xfrm>
            <a:off x="0" y="1357313"/>
            <a:ext cx="9144000" cy="5613400"/>
          </a:xfrm>
        </p:spPr>
      </p:pic>
      <p:sp>
        <p:nvSpPr>
          <p:cNvPr id="5123" name="Заголовок 2"/>
          <p:cNvSpPr>
            <a:spLocks noGrp="1"/>
          </p:cNvSpPr>
          <p:nvPr>
            <p:ph type="title"/>
          </p:nvPr>
        </p:nvSpPr>
        <p:spPr>
          <a:xfrm>
            <a:off x="0" y="0"/>
            <a:ext cx="9144000" cy="1357313"/>
          </a:xfrm>
          <a:solidFill>
            <a:srgbClr val="00B050"/>
          </a:solidFill>
        </p:spPr>
        <p:txBody>
          <a:bodyPr/>
          <a:lstStyle/>
          <a:p>
            <a:pPr algn="ctr"/>
            <a:r>
              <a:rPr lang="en-US" sz="8000" b="1" smtClean="0">
                <a:solidFill>
                  <a:srgbClr val="FFC000"/>
                </a:solidFill>
              </a:rPr>
              <a:t>St. Patrick</a:t>
            </a:r>
            <a:endParaRPr lang="ru-RU" sz="8000" b="1" smtClean="0">
              <a:solidFill>
                <a:srgbClr val="FFC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1"/>
          <p:cNvSpPr>
            <a:spLocks noGrp="1"/>
          </p:cNvSpPr>
          <p:nvPr>
            <p:ph idx="1"/>
          </p:nvPr>
        </p:nvSpPr>
        <p:spPr>
          <a:xfrm>
            <a:off x="0" y="1285875"/>
            <a:ext cx="9001125" cy="5572125"/>
          </a:xfrm>
        </p:spPr>
        <p:txBody>
          <a:bodyPr/>
          <a:lstStyle/>
          <a:p>
            <a:r>
              <a:rPr lang="en-US" b="1" smtClean="0">
                <a:solidFill>
                  <a:schemeClr val="bg1"/>
                </a:solidFill>
              </a:rPr>
              <a:t>Blarney</a:t>
            </a:r>
            <a:r>
              <a:rPr lang="ru-RU" b="1" smtClean="0">
                <a:solidFill>
                  <a:schemeClr val="bg1"/>
                </a:solidFill>
              </a:rPr>
              <a:t>            </a:t>
            </a:r>
            <a:r>
              <a:rPr lang="en-US" b="1" smtClean="0">
                <a:solidFill>
                  <a:schemeClr val="bg1"/>
                </a:solidFill>
              </a:rPr>
              <a:t>ˈblɑːni</a:t>
            </a:r>
            <a:r>
              <a:rPr lang="ru-RU" b="1" smtClean="0">
                <a:solidFill>
                  <a:schemeClr val="bg1"/>
                </a:solidFill>
              </a:rPr>
              <a:t>                                лесть</a:t>
            </a:r>
          </a:p>
          <a:p>
            <a:r>
              <a:rPr lang="en-US" b="1" smtClean="0">
                <a:solidFill>
                  <a:schemeClr val="bg1"/>
                </a:solidFill>
              </a:rPr>
              <a:t>clover</a:t>
            </a:r>
            <a:r>
              <a:rPr lang="ru-RU" b="1" smtClean="0">
                <a:solidFill>
                  <a:schemeClr val="bg1"/>
                </a:solidFill>
              </a:rPr>
              <a:t>                </a:t>
            </a:r>
            <a:r>
              <a:rPr lang="en-US" b="1" smtClean="0">
                <a:solidFill>
                  <a:schemeClr val="bg1"/>
                </a:solidFill>
              </a:rPr>
              <a:t>ˈkləʊvə</a:t>
            </a:r>
            <a:r>
              <a:rPr lang="ru-RU" b="1" smtClean="0">
                <a:solidFill>
                  <a:schemeClr val="bg1"/>
                </a:solidFill>
              </a:rPr>
              <a:t>                              клевер</a:t>
            </a:r>
          </a:p>
          <a:p>
            <a:r>
              <a:rPr lang="en-US" b="1" smtClean="0">
                <a:solidFill>
                  <a:schemeClr val="bg1"/>
                </a:solidFill>
              </a:rPr>
              <a:t>Jig</a:t>
            </a:r>
            <a:r>
              <a:rPr lang="ru-RU" b="1" smtClean="0">
                <a:solidFill>
                  <a:schemeClr val="bg1"/>
                </a:solidFill>
              </a:rPr>
              <a:t>                        </a:t>
            </a:r>
            <a:r>
              <a:rPr lang="en-US" b="1" smtClean="0">
                <a:solidFill>
                  <a:schemeClr val="bg1"/>
                </a:solidFill>
              </a:rPr>
              <a:t>dʒɪɡ</a:t>
            </a:r>
            <a:r>
              <a:rPr lang="ru-RU" b="1" smtClean="0">
                <a:solidFill>
                  <a:schemeClr val="bg1"/>
                </a:solidFill>
              </a:rPr>
              <a:t>                                   джига</a:t>
            </a:r>
          </a:p>
          <a:p>
            <a:r>
              <a:rPr lang="en-US" b="1" smtClean="0">
                <a:solidFill>
                  <a:schemeClr val="bg1"/>
                </a:solidFill>
              </a:rPr>
              <a:t>Leprechaun</a:t>
            </a:r>
            <a:r>
              <a:rPr lang="ru-RU" b="1" smtClean="0">
                <a:solidFill>
                  <a:schemeClr val="bg1"/>
                </a:solidFill>
              </a:rPr>
              <a:t>    </a:t>
            </a:r>
            <a:r>
              <a:rPr lang="en-US" b="1" smtClean="0">
                <a:solidFill>
                  <a:schemeClr val="bg1"/>
                </a:solidFill>
              </a:rPr>
              <a:t>ˈleprəkɔːn</a:t>
            </a:r>
            <a:r>
              <a:rPr lang="ru-RU" b="1" smtClean="0">
                <a:solidFill>
                  <a:schemeClr val="bg1"/>
                </a:solidFill>
              </a:rPr>
              <a:t>                         гном</a:t>
            </a:r>
          </a:p>
          <a:p>
            <a:r>
              <a:rPr lang="en-US" b="1" smtClean="0">
                <a:solidFill>
                  <a:schemeClr val="bg1"/>
                </a:solidFill>
              </a:rPr>
              <a:t>Rainbow</a:t>
            </a:r>
            <a:r>
              <a:rPr lang="ru-RU" b="1" smtClean="0">
                <a:solidFill>
                  <a:schemeClr val="bg1"/>
                </a:solidFill>
              </a:rPr>
              <a:t>           </a:t>
            </a:r>
            <a:r>
              <a:rPr lang="en-US" b="1" smtClean="0">
                <a:solidFill>
                  <a:schemeClr val="bg1"/>
                </a:solidFill>
              </a:rPr>
              <a:t>ˈreɪnbəʊ</a:t>
            </a:r>
            <a:r>
              <a:rPr lang="ru-RU" b="1" smtClean="0">
                <a:solidFill>
                  <a:schemeClr val="bg1"/>
                </a:solidFill>
              </a:rPr>
              <a:t>                           радуга</a:t>
            </a:r>
          </a:p>
          <a:p>
            <a:r>
              <a:rPr lang="en-US" b="1" smtClean="0">
                <a:solidFill>
                  <a:schemeClr val="bg1"/>
                </a:solidFill>
              </a:rPr>
              <a:t>Reel</a:t>
            </a:r>
            <a:r>
              <a:rPr lang="ru-RU" b="1" smtClean="0">
                <a:solidFill>
                  <a:schemeClr val="bg1"/>
                </a:solidFill>
              </a:rPr>
              <a:t>                     </a:t>
            </a:r>
            <a:r>
              <a:rPr lang="en-US" b="1" smtClean="0">
                <a:solidFill>
                  <a:schemeClr val="bg1"/>
                </a:solidFill>
              </a:rPr>
              <a:t>riːl</a:t>
            </a:r>
            <a:r>
              <a:rPr lang="ru-RU" b="1" smtClean="0">
                <a:solidFill>
                  <a:schemeClr val="bg1"/>
                </a:solidFill>
              </a:rPr>
              <a:t>                                       хоровод </a:t>
            </a:r>
          </a:p>
          <a:p>
            <a:r>
              <a:rPr lang="en-US" b="1" smtClean="0">
                <a:solidFill>
                  <a:schemeClr val="bg1"/>
                </a:solidFill>
              </a:rPr>
              <a:t>Saint Patrick</a:t>
            </a:r>
            <a:r>
              <a:rPr lang="ru-RU" b="1" smtClean="0">
                <a:solidFill>
                  <a:schemeClr val="bg1"/>
                </a:solidFill>
              </a:rPr>
              <a:t>    </a:t>
            </a:r>
            <a:r>
              <a:rPr lang="en-US" b="1" smtClean="0">
                <a:solidFill>
                  <a:schemeClr val="bg1"/>
                </a:solidFill>
              </a:rPr>
              <a:t>seɪnt ˈpætrɪk</a:t>
            </a:r>
            <a:r>
              <a:rPr lang="ru-RU" b="1" smtClean="0">
                <a:solidFill>
                  <a:schemeClr val="bg1"/>
                </a:solidFill>
              </a:rPr>
              <a:t>               Святой </a:t>
            </a:r>
          </a:p>
          <a:p>
            <a:r>
              <a:rPr lang="en-US" b="1" smtClean="0">
                <a:solidFill>
                  <a:schemeClr val="bg1"/>
                </a:solidFill>
              </a:rPr>
              <a:t>Shamrock</a:t>
            </a:r>
            <a:r>
              <a:rPr lang="ru-RU" b="1" smtClean="0">
                <a:solidFill>
                  <a:schemeClr val="bg1"/>
                </a:solidFill>
              </a:rPr>
              <a:t>         </a:t>
            </a:r>
            <a:r>
              <a:rPr lang="en-US" b="1" smtClean="0">
                <a:solidFill>
                  <a:schemeClr val="bg1"/>
                </a:solidFill>
              </a:rPr>
              <a:t>ˈʃæmrɒk</a:t>
            </a:r>
            <a:r>
              <a:rPr lang="ru-RU" b="1" smtClean="0">
                <a:solidFill>
                  <a:schemeClr val="bg1"/>
                </a:solidFill>
              </a:rPr>
              <a:t>                          трилистник</a:t>
            </a:r>
            <a:endParaRPr lang="en-US" b="1" smtClean="0">
              <a:solidFill>
                <a:schemeClr val="bg1"/>
              </a:solidFill>
            </a:endParaRPr>
          </a:p>
          <a:p>
            <a:r>
              <a:rPr lang="en-US" b="1" smtClean="0">
                <a:solidFill>
                  <a:schemeClr val="bg1"/>
                </a:solidFill>
              </a:rPr>
              <a:t>Decent                di:s’( ə)nt                         </a:t>
            </a:r>
            <a:r>
              <a:rPr lang="ru-RU" b="1" smtClean="0">
                <a:solidFill>
                  <a:schemeClr val="bg1"/>
                </a:solidFill>
              </a:rPr>
              <a:t>приличный</a:t>
            </a:r>
            <a:endParaRPr lang="en-US" b="1" smtClean="0">
              <a:solidFill>
                <a:schemeClr val="bg1"/>
              </a:solidFill>
            </a:endParaRPr>
          </a:p>
          <a:p>
            <a:r>
              <a:rPr lang="en-US" b="1" smtClean="0">
                <a:solidFill>
                  <a:schemeClr val="bg1"/>
                </a:solidFill>
              </a:rPr>
              <a:t>Steeple               sti:p(ə)l                             </a:t>
            </a:r>
            <a:r>
              <a:rPr lang="ru-RU" b="1" smtClean="0">
                <a:solidFill>
                  <a:schemeClr val="bg1"/>
                </a:solidFill>
              </a:rPr>
              <a:t>звонница</a:t>
            </a:r>
            <a:endParaRPr lang="en-US" b="1" smtClean="0">
              <a:solidFill>
                <a:schemeClr val="bg1"/>
              </a:solidFill>
            </a:endParaRPr>
          </a:p>
          <a:p>
            <a:r>
              <a:rPr lang="en-US" b="1" smtClean="0">
                <a:solidFill>
                  <a:schemeClr val="bg1"/>
                </a:solidFill>
              </a:rPr>
              <a:t>Banish                 bæniʃ                                 </a:t>
            </a:r>
            <a:r>
              <a:rPr lang="ru-RU" b="1" smtClean="0">
                <a:solidFill>
                  <a:schemeClr val="bg1"/>
                </a:solidFill>
              </a:rPr>
              <a:t>изгонять</a:t>
            </a:r>
          </a:p>
        </p:txBody>
      </p:sp>
      <p:sp>
        <p:nvSpPr>
          <p:cNvPr id="6147" name="Заголовок 2"/>
          <p:cNvSpPr>
            <a:spLocks noGrp="1"/>
          </p:cNvSpPr>
          <p:nvPr>
            <p:ph type="title"/>
          </p:nvPr>
        </p:nvSpPr>
        <p:spPr>
          <a:xfrm>
            <a:off x="0" y="0"/>
            <a:ext cx="9144000" cy="1428750"/>
          </a:xfrm>
          <a:solidFill>
            <a:srgbClr val="00B050"/>
          </a:solidFill>
        </p:spPr>
        <p:txBody>
          <a:bodyPr/>
          <a:lstStyle/>
          <a:p>
            <a:pPr algn="ctr"/>
            <a:r>
              <a:rPr lang="en-US" sz="6000" smtClean="0">
                <a:latin typeface="Aharoni" pitchFamily="2" charset="-79"/>
                <a:cs typeface="Aharoni" pitchFamily="2" charset="-79"/>
              </a:rPr>
              <a:t>Dictionary</a:t>
            </a:r>
            <a:endParaRPr lang="ru-RU" sz="6000" smtClean="0">
              <a:cs typeface="Aharoni" pitchFamily="2" charset="-79"/>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1"/>
          <p:cNvSpPr>
            <a:spLocks noGrp="1"/>
          </p:cNvSpPr>
          <p:nvPr>
            <p:ph idx="1"/>
          </p:nvPr>
        </p:nvSpPr>
        <p:spPr>
          <a:xfrm>
            <a:off x="0" y="1428750"/>
            <a:ext cx="8929688" cy="5429250"/>
          </a:xfrm>
        </p:spPr>
        <p:txBody>
          <a:bodyPr/>
          <a:lstStyle/>
          <a:p>
            <a:r>
              <a:rPr lang="en-US" b="1" smtClean="0">
                <a:solidFill>
                  <a:schemeClr val="bg1"/>
                </a:solidFill>
              </a:rPr>
              <a:t>Saint Patrick was a gentleman,</a:t>
            </a:r>
            <a:br>
              <a:rPr lang="en-US" b="1" smtClean="0">
                <a:solidFill>
                  <a:schemeClr val="bg1"/>
                </a:solidFill>
              </a:rPr>
            </a:br>
            <a:r>
              <a:rPr lang="en-US" b="1" smtClean="0">
                <a:solidFill>
                  <a:schemeClr val="bg1"/>
                </a:solidFill>
              </a:rPr>
              <a:t>He came of decent people.</a:t>
            </a:r>
            <a:br>
              <a:rPr lang="en-US" b="1" smtClean="0">
                <a:solidFill>
                  <a:schemeClr val="bg1"/>
                </a:solidFill>
              </a:rPr>
            </a:br>
            <a:r>
              <a:rPr lang="en-US" b="1" smtClean="0">
                <a:solidFill>
                  <a:schemeClr val="bg1"/>
                </a:solidFill>
              </a:rPr>
              <a:t>In Dublin town, he built a church,</a:t>
            </a:r>
            <a:br>
              <a:rPr lang="en-US" b="1" smtClean="0">
                <a:solidFill>
                  <a:schemeClr val="bg1"/>
                </a:solidFill>
              </a:rPr>
            </a:br>
            <a:r>
              <a:rPr lang="en-US" b="1" smtClean="0">
                <a:solidFill>
                  <a:schemeClr val="bg1"/>
                </a:solidFill>
              </a:rPr>
              <a:t>And on it put a steeple.</a:t>
            </a:r>
            <a:br>
              <a:rPr lang="en-US" b="1" smtClean="0">
                <a:solidFill>
                  <a:schemeClr val="bg1"/>
                </a:solidFill>
              </a:rPr>
            </a:br>
            <a:r>
              <a:rPr lang="en-US" b="1" smtClean="0">
                <a:solidFill>
                  <a:schemeClr val="bg1"/>
                </a:solidFill>
              </a:rPr>
              <a:t>His father was a Brallaghan,</a:t>
            </a:r>
            <a:br>
              <a:rPr lang="en-US" b="1" smtClean="0">
                <a:solidFill>
                  <a:schemeClr val="bg1"/>
                </a:solidFill>
              </a:rPr>
            </a:br>
            <a:r>
              <a:rPr lang="en-US" b="1" smtClean="0">
                <a:solidFill>
                  <a:schemeClr val="bg1"/>
                </a:solidFill>
              </a:rPr>
              <a:t>His mother was a Brady</a:t>
            </a:r>
            <a:br>
              <a:rPr lang="en-US" b="1" smtClean="0">
                <a:solidFill>
                  <a:schemeClr val="bg1"/>
                </a:solidFill>
              </a:rPr>
            </a:br>
            <a:r>
              <a:rPr lang="en-US" b="1" smtClean="0">
                <a:solidFill>
                  <a:schemeClr val="bg1"/>
                </a:solidFill>
              </a:rPr>
              <a:t>His auntie an O’Callaghan,</a:t>
            </a:r>
            <a:br>
              <a:rPr lang="en-US" b="1" smtClean="0">
                <a:solidFill>
                  <a:schemeClr val="bg1"/>
                </a:solidFill>
              </a:rPr>
            </a:br>
            <a:r>
              <a:rPr lang="en-US" b="1" smtClean="0">
                <a:solidFill>
                  <a:schemeClr val="bg1"/>
                </a:solidFill>
              </a:rPr>
              <a:t>His uncle an O’Grady</a:t>
            </a:r>
            <a:br>
              <a:rPr lang="en-US" b="1" smtClean="0">
                <a:solidFill>
                  <a:schemeClr val="bg1"/>
                </a:solidFill>
              </a:rPr>
            </a:br>
            <a:r>
              <a:rPr lang="en-US" b="1" smtClean="0">
                <a:solidFill>
                  <a:schemeClr val="bg1"/>
                </a:solidFill>
              </a:rPr>
              <a:t>So success to bold Saint Patrick’s fist,</a:t>
            </a:r>
            <a:br>
              <a:rPr lang="en-US" b="1" smtClean="0">
                <a:solidFill>
                  <a:schemeClr val="bg1"/>
                </a:solidFill>
              </a:rPr>
            </a:br>
            <a:r>
              <a:rPr lang="en-US" b="1" smtClean="0">
                <a:solidFill>
                  <a:schemeClr val="bg1"/>
                </a:solidFill>
              </a:rPr>
              <a:t>He was a saint so clever.</a:t>
            </a:r>
            <a:br>
              <a:rPr lang="en-US" b="1" smtClean="0">
                <a:solidFill>
                  <a:schemeClr val="bg1"/>
                </a:solidFill>
              </a:rPr>
            </a:br>
            <a:r>
              <a:rPr lang="en-US" b="1" smtClean="0">
                <a:solidFill>
                  <a:schemeClr val="bg1"/>
                </a:solidFill>
              </a:rPr>
              <a:t>He gave the snakes an awful twist,</a:t>
            </a:r>
            <a:br>
              <a:rPr lang="en-US" b="1" smtClean="0">
                <a:solidFill>
                  <a:schemeClr val="bg1"/>
                </a:solidFill>
              </a:rPr>
            </a:br>
            <a:r>
              <a:rPr lang="en-US" b="1" smtClean="0">
                <a:solidFill>
                  <a:schemeClr val="bg1"/>
                </a:solidFill>
              </a:rPr>
              <a:t>And banished them forever.</a:t>
            </a:r>
            <a:r>
              <a:rPr lang="en-US" smtClean="0"/>
              <a:t/>
            </a:r>
            <a:br>
              <a:rPr lang="en-US" smtClean="0"/>
            </a:br>
            <a:r>
              <a:rPr lang="en-US" smtClean="0"/>
              <a:t/>
            </a:r>
            <a:br>
              <a:rPr lang="en-US" smtClean="0"/>
            </a:br>
            <a:r>
              <a:rPr lang="en-US" smtClean="0"/>
              <a:t/>
            </a:r>
            <a:br>
              <a:rPr lang="en-US" smtClean="0"/>
            </a:br>
            <a:r>
              <a:rPr lang="en-US" smtClean="0"/>
              <a:t/>
            </a:r>
            <a:br>
              <a:rPr lang="en-US" smtClean="0"/>
            </a:br>
            <a:endParaRPr lang="ru-RU" smtClean="0"/>
          </a:p>
        </p:txBody>
      </p:sp>
      <p:sp>
        <p:nvSpPr>
          <p:cNvPr id="7171" name="Заголовок 2"/>
          <p:cNvSpPr>
            <a:spLocks noGrp="1"/>
          </p:cNvSpPr>
          <p:nvPr>
            <p:ph type="title"/>
          </p:nvPr>
        </p:nvSpPr>
        <p:spPr>
          <a:xfrm>
            <a:off x="0" y="0"/>
            <a:ext cx="9144000" cy="1357313"/>
          </a:xfrm>
          <a:solidFill>
            <a:srgbClr val="00B050"/>
          </a:solidFill>
        </p:spPr>
        <p:txBody>
          <a:bodyPr/>
          <a:lstStyle/>
          <a:p>
            <a:pPr algn="ctr"/>
            <a:r>
              <a:rPr lang="en-US" sz="6000" b="1" u="sng" smtClean="0"/>
              <a:t>The Poem</a:t>
            </a:r>
            <a:endParaRPr lang="ru-RU" sz="6000" b="1" u="sng" smtClean="0"/>
          </a:p>
        </p:txBody>
      </p:sp>
      <p:pic>
        <p:nvPicPr>
          <p:cNvPr id="4" name="Рисунок 3" descr="patrick_shamrock_0.jpg"/>
          <p:cNvPicPr>
            <a:picLocks noChangeAspect="1"/>
          </p:cNvPicPr>
          <p:nvPr/>
        </p:nvPicPr>
        <p:blipFill>
          <a:blip r:embed="rId2" cstate="email"/>
          <a:stretch>
            <a:fillRect/>
          </a:stretch>
        </p:blipFill>
        <p:spPr>
          <a:xfrm>
            <a:off x="6286512" y="1357298"/>
            <a:ext cx="2857488" cy="4000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1"/>
          <p:cNvSpPr>
            <a:spLocks noGrp="1"/>
          </p:cNvSpPr>
          <p:nvPr>
            <p:ph idx="1"/>
          </p:nvPr>
        </p:nvSpPr>
        <p:spPr/>
        <p:txBody>
          <a:bodyPr/>
          <a:lstStyle/>
          <a:p>
            <a:r>
              <a:rPr lang="en-US" b="1" smtClean="0">
                <a:solidFill>
                  <a:srgbClr val="000000"/>
                </a:solidFill>
              </a:rPr>
              <a:t>_________is celebrated each year_____.  In Ireland, Saint Patrick’s Day is both a ____day and a national ______holiday.  Saint Patrick is the ______ saint of Ireland as he was the one who brought __________ to the Irish.</a:t>
            </a:r>
          </a:p>
          <a:p>
            <a:endParaRPr lang="en-US" b="1" smtClean="0">
              <a:solidFill>
                <a:srgbClr val="000000"/>
              </a:solidFill>
            </a:endParaRPr>
          </a:p>
          <a:p>
            <a:endParaRPr lang="ru-RU" smtClean="0"/>
          </a:p>
        </p:txBody>
      </p:sp>
      <p:sp>
        <p:nvSpPr>
          <p:cNvPr id="8195" name="Заголовок 2"/>
          <p:cNvSpPr>
            <a:spLocks noGrp="1"/>
          </p:cNvSpPr>
          <p:nvPr>
            <p:ph type="title"/>
          </p:nvPr>
        </p:nvSpPr>
        <p:spPr>
          <a:xfrm>
            <a:off x="0" y="0"/>
            <a:ext cx="9144000" cy="1357313"/>
          </a:xfrm>
          <a:solidFill>
            <a:srgbClr val="00B050"/>
          </a:solidFill>
        </p:spPr>
        <p:txBody>
          <a:bodyPr/>
          <a:lstStyle/>
          <a:p>
            <a:pPr algn="ctr"/>
            <a:r>
              <a:rPr lang="en-US" b="1" smtClean="0"/>
              <a:t>Put in the words, use the box below:</a:t>
            </a:r>
            <a:endParaRPr lang="ru-RU" b="1" smtClean="0"/>
          </a:p>
        </p:txBody>
      </p:sp>
      <p:graphicFrame>
        <p:nvGraphicFramePr>
          <p:cNvPr id="4" name="Таблица 3"/>
          <p:cNvGraphicFramePr>
            <a:graphicFrameLocks noGrp="1"/>
          </p:cNvGraphicFramePr>
          <p:nvPr/>
        </p:nvGraphicFramePr>
        <p:xfrm>
          <a:off x="214313" y="4357688"/>
          <a:ext cx="8286750" cy="1189037"/>
        </p:xfrm>
        <a:graphic>
          <a:graphicData uri="http://schemas.openxmlformats.org/drawingml/2006/table">
            <a:tbl>
              <a:tblPr firstRow="1" bandRow="1">
                <a:tableStyleId>{5C22544A-7EE6-4342-B048-85BDC9FD1C3A}</a:tableStyleId>
              </a:tblPr>
              <a:tblGrid>
                <a:gridCol w="8286776"/>
              </a:tblGrid>
              <a:tr h="370840">
                <a:tc>
                  <a:txBody>
                    <a:bodyPr/>
                    <a:lstStyle/>
                    <a:p>
                      <a:r>
                        <a:rPr lang="en-US" sz="3600" b="1" dirty="0" smtClean="0">
                          <a:solidFill>
                            <a:srgbClr val="000000"/>
                          </a:solidFill>
                        </a:rPr>
                        <a:t>  Christianity,  holy ,on March 17</a:t>
                      </a:r>
                      <a:r>
                        <a:rPr lang="en-US" sz="3600" b="1" baseline="30000" dirty="0" smtClean="0">
                          <a:solidFill>
                            <a:srgbClr val="000000"/>
                          </a:solidFill>
                        </a:rPr>
                        <a:t>th</a:t>
                      </a:r>
                      <a:r>
                        <a:rPr lang="en-US" sz="3600" b="1" baseline="0" dirty="0" smtClean="0">
                          <a:solidFill>
                            <a:srgbClr val="000000"/>
                          </a:solidFill>
                        </a:rPr>
                        <a:t> , </a:t>
                      </a:r>
                      <a:r>
                        <a:rPr lang="en-US" sz="3600" b="1" dirty="0" smtClean="0">
                          <a:solidFill>
                            <a:srgbClr val="000000"/>
                          </a:solidFill>
                        </a:rPr>
                        <a:t>Saint Patrick’s Day, national, patron  </a:t>
                      </a:r>
                      <a:endParaRPr lang="ru-RU" sz="3600" b="1"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0" y="1500188"/>
            <a:ext cx="8686800" cy="4625975"/>
          </a:xfrm>
        </p:spPr>
        <p:txBody>
          <a:bodyPr/>
          <a:lstStyle/>
          <a:p>
            <a:pPr eaLnBrk="1" hangingPunct="1">
              <a:spcBef>
                <a:spcPct val="0"/>
              </a:spcBef>
            </a:pPr>
            <a:r>
              <a:rPr lang="en-US" b="1" smtClean="0">
                <a:solidFill>
                  <a:srgbClr val="000000"/>
                </a:solidFill>
              </a:rPr>
              <a:t>Saint Patrick’s Day is celebrated each year on March 17</a:t>
            </a:r>
            <a:r>
              <a:rPr lang="en-US" b="1" baseline="30000" smtClean="0">
                <a:solidFill>
                  <a:srgbClr val="000000"/>
                </a:solidFill>
              </a:rPr>
              <a:t>th</a:t>
            </a:r>
            <a:r>
              <a:rPr lang="en-US" b="1" smtClean="0">
                <a:solidFill>
                  <a:srgbClr val="000000"/>
                </a:solidFill>
              </a:rPr>
              <a:t>.  In Ireland, Saint Patrick’s Day is both a holy day and a national holiday.  Saint Patrick is the patron saint of Ireland as he was the one who brought Christianity to the Irish.  </a:t>
            </a:r>
            <a:endParaRPr lang="ru-RU" b="1" smtClean="0">
              <a:solidFill>
                <a:srgbClr val="000000"/>
              </a:solidFill>
            </a:endParaRPr>
          </a:p>
        </p:txBody>
      </p:sp>
      <p:pic>
        <p:nvPicPr>
          <p:cNvPr id="2" name="Заголовок 1"/>
          <p:cNvPicPr>
            <a:picLocks noGrp="1" noChangeArrowheads="1"/>
          </p:cNvPicPr>
          <p:nvPr>
            <p:ph type="title"/>
          </p:nvPr>
        </p:nvPicPr>
        <p:blipFill>
          <a:blip r:embed="rId2" cstate="email"/>
          <a:srcRect/>
          <a:stretch>
            <a:fillRect/>
          </a:stretch>
        </p:blipFill>
        <p:spPr>
          <a:xfrm>
            <a:off x="0" y="0"/>
            <a:ext cx="9144000" cy="1357313"/>
          </a:xfrm>
        </p:spPr>
      </p:pic>
      <p:pic>
        <p:nvPicPr>
          <p:cNvPr id="4100" name="Picture 1"/>
          <p:cNvPicPr>
            <a:picLocks noChangeAspect="1" noChangeArrowheads="1"/>
          </p:cNvPicPr>
          <p:nvPr/>
        </p:nvPicPr>
        <p:blipFill>
          <a:blip r:embed="rId3" cstate="email"/>
          <a:srcRect/>
          <a:stretch>
            <a:fillRect/>
          </a:stretch>
        </p:blipFill>
        <p:spPr bwMode="auto">
          <a:xfrm>
            <a:off x="6357950" y="4214818"/>
            <a:ext cx="1562100" cy="1876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Заголовок 1"/>
          <p:cNvPicPr>
            <a:picLocks noChangeArrowheads="1"/>
          </p:cNvPicPr>
          <p:nvPr/>
        </p:nvPicPr>
        <p:blipFill>
          <a:blip r:embed="rId2" cstate="email"/>
          <a:srcRect/>
          <a:stretch>
            <a:fillRect/>
          </a:stretch>
        </p:blipFill>
        <p:spPr bwMode="auto">
          <a:xfrm>
            <a:off x="0" y="0"/>
            <a:ext cx="9144000" cy="1357297"/>
          </a:xfrm>
          <a:prstGeom prst="snip2SameRect">
            <a:avLst/>
          </a:prstGeom>
          <a:noFill/>
          <a:ln w="9525">
            <a:noFill/>
            <a:miter lim="800000"/>
            <a:headEnd/>
            <a:tailEnd/>
          </a:ln>
          <a:effectLst>
            <a:glow rad="101600">
              <a:schemeClr val="accent1">
                <a:satMod val="175000"/>
                <a:alpha val="40000"/>
              </a:schemeClr>
            </a:glo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blinds(horizontal)">
                                      <p:cBhvr>
                                        <p:cTn id="13" dur="500"/>
                                        <p:tgtEl>
                                          <p:spTgt spid="409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entr" presetSubtype="0" fill="hold" nodeType="click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fade">
                                      <p:cBhvr>
                                        <p:cTn id="18" dur="2000"/>
                                        <p:tgtEl>
                                          <p:spTgt spid="4100"/>
                                        </p:tgtEl>
                                      </p:cBhvr>
                                    </p:animEffect>
                                    <p:anim calcmode="lin" valueType="num">
                                      <p:cBhvr>
                                        <p:cTn id="19" dur="2000" fill="hold"/>
                                        <p:tgtEl>
                                          <p:spTgt spid="4100"/>
                                        </p:tgtEl>
                                        <p:attrNameLst>
                                          <p:attrName>style.rotation</p:attrName>
                                        </p:attrNameLst>
                                      </p:cBhvr>
                                      <p:tavLst>
                                        <p:tav tm="0">
                                          <p:val>
                                            <p:fltVal val="720"/>
                                          </p:val>
                                        </p:tav>
                                        <p:tav tm="100000">
                                          <p:val>
                                            <p:fltVal val="0"/>
                                          </p:val>
                                        </p:tav>
                                      </p:tavLst>
                                    </p:anim>
                                    <p:anim calcmode="lin" valueType="num">
                                      <p:cBhvr>
                                        <p:cTn id="20" dur="2000" fill="hold"/>
                                        <p:tgtEl>
                                          <p:spTgt spid="4100"/>
                                        </p:tgtEl>
                                        <p:attrNameLst>
                                          <p:attrName>ppt_h</p:attrName>
                                        </p:attrNameLst>
                                      </p:cBhvr>
                                      <p:tavLst>
                                        <p:tav tm="0">
                                          <p:val>
                                            <p:fltVal val="0"/>
                                          </p:val>
                                        </p:tav>
                                        <p:tav tm="100000">
                                          <p:val>
                                            <p:strVal val="#ppt_h"/>
                                          </p:val>
                                        </p:tav>
                                      </p:tavLst>
                                    </p:anim>
                                    <p:anim calcmode="lin" valueType="num">
                                      <p:cBhvr>
                                        <p:cTn id="21" dur="2000" fill="hold"/>
                                        <p:tgtEl>
                                          <p:spTgt spid="4100"/>
                                        </p:tgtEl>
                                        <p:attrNameLst>
                                          <p:attrName>ppt_w</p:attrName>
                                        </p:attrNameLst>
                                      </p:cBhvr>
                                      <p:tavLst>
                                        <p:tav tm="0">
                                          <p:val>
                                            <p:flt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000" fill="hold"/>
                                        <p:tgtEl>
                                          <p:spTgt spid="5"/>
                                        </p:tgtEl>
                                        <p:attrNameLst>
                                          <p:attrName>ppt_x</p:attrName>
                                        </p:attrNameLst>
                                      </p:cBhvr>
                                      <p:tavLst>
                                        <p:tav tm="0">
                                          <p:val>
                                            <p:strVal val="#ppt_x"/>
                                          </p:val>
                                        </p:tav>
                                        <p:tav tm="100000">
                                          <p:val>
                                            <p:strVal val="#ppt_x"/>
                                          </p:val>
                                        </p:tav>
                                      </p:tavLst>
                                    </p:anim>
                                    <p:anim calcmode="lin" valueType="num">
                                      <p:cBhvr additive="base">
                                        <p:cTn id="27"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Содержимое 2"/>
          <p:cNvSpPr>
            <a:spLocks noGrp="1"/>
          </p:cNvSpPr>
          <p:nvPr>
            <p:ph idx="1"/>
          </p:nvPr>
        </p:nvSpPr>
        <p:spPr>
          <a:xfrm>
            <a:off x="0" y="1357313"/>
            <a:ext cx="8515350" cy="5094287"/>
          </a:xfrm>
        </p:spPr>
        <p:txBody>
          <a:bodyPr/>
          <a:lstStyle/>
          <a:p>
            <a:pPr eaLnBrk="1" hangingPunct="1">
              <a:spcBef>
                <a:spcPct val="0"/>
              </a:spcBef>
            </a:pPr>
            <a:r>
              <a:rPr lang="en-US" b="1" smtClean="0">
                <a:solidFill>
                  <a:srgbClr val="000000"/>
                </a:solidFill>
              </a:rPr>
              <a:t>According to legend, Saint Patrick used a shamrock to explain about God.  The shamrock, which looks like clover, has three leaves on each stem.  Saint Patrick told the people that the shamrock was like the idea of the Trinity – that in the one God there are three divine beings:  the Father, the Son and the Holy Spirit. </a:t>
            </a:r>
            <a:endParaRPr lang="ru-RU" b="1" smtClean="0">
              <a:solidFill>
                <a:srgbClr val="000000"/>
              </a:solidFill>
            </a:endParaRPr>
          </a:p>
        </p:txBody>
      </p:sp>
      <p:pic>
        <p:nvPicPr>
          <p:cNvPr id="10243" name="Заголовок 1"/>
          <p:cNvPicPr>
            <a:picLocks noGrp="1" noChangeArrowheads="1"/>
          </p:cNvPicPr>
          <p:nvPr>
            <p:ph type="title"/>
          </p:nvPr>
        </p:nvPicPr>
        <p:blipFill>
          <a:blip r:embed="rId2" cstate="email"/>
          <a:srcRect/>
          <a:stretch>
            <a:fillRect/>
          </a:stretch>
        </p:blipFill>
        <p:spPr>
          <a:xfrm>
            <a:off x="165100" y="0"/>
            <a:ext cx="8564563" cy="1543050"/>
          </a:xfrm>
        </p:spPr>
      </p:pic>
      <p:pic>
        <p:nvPicPr>
          <p:cNvPr id="5126" name="Рисунок 5" descr="Святой Патрик"/>
          <p:cNvPicPr>
            <a:picLocks noChangeAspect="1" noChangeArrowheads="1"/>
          </p:cNvPicPr>
          <p:nvPr/>
        </p:nvPicPr>
        <p:blipFill>
          <a:blip r:embed="rId3" cstate="email"/>
          <a:srcRect/>
          <a:stretch>
            <a:fillRect/>
          </a:stretch>
        </p:blipFill>
        <p:spPr bwMode="auto">
          <a:xfrm>
            <a:off x="2571736" y="4286256"/>
            <a:ext cx="1714512" cy="28849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3"/>
          <p:cNvPicPr>
            <a:picLocks noChangeAspect="1" noChangeArrowheads="1"/>
          </p:cNvPicPr>
          <p:nvPr/>
        </p:nvPicPr>
        <p:blipFill>
          <a:blip r:embed="rId4" cstate="email"/>
          <a:srcRect/>
          <a:stretch>
            <a:fillRect/>
          </a:stretch>
        </p:blipFill>
        <p:spPr bwMode="auto">
          <a:xfrm>
            <a:off x="4786314" y="4857760"/>
            <a:ext cx="1714500" cy="15001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style.rotation</p:attrName>
                                        </p:attrNameLst>
                                      </p:cBhvr>
                                      <p:tavLst>
                                        <p:tav tm="0">
                                          <p:val>
                                            <p:fltVal val="720"/>
                                          </p:val>
                                        </p:tav>
                                        <p:tav tm="100000">
                                          <p:val>
                                            <p:fltVal val="0"/>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 calcmode="lin" valueType="num">
                                      <p:cBhvr>
                                        <p:cTn id="22"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Содержимое 2"/>
          <p:cNvSpPr>
            <a:spLocks noGrp="1"/>
          </p:cNvSpPr>
          <p:nvPr>
            <p:ph idx="1"/>
          </p:nvPr>
        </p:nvSpPr>
        <p:spPr>
          <a:xfrm>
            <a:off x="0" y="1357313"/>
            <a:ext cx="4714875" cy="2597150"/>
          </a:xfrm>
        </p:spPr>
        <p:txBody>
          <a:bodyPr/>
          <a:lstStyle/>
          <a:p>
            <a:pPr eaLnBrk="1" hangingPunct="1">
              <a:spcBef>
                <a:spcPct val="0"/>
              </a:spcBef>
            </a:pPr>
            <a:r>
              <a:rPr lang="en-US" b="1" smtClean="0">
                <a:solidFill>
                  <a:srgbClr val="000000"/>
                </a:solidFill>
              </a:rPr>
              <a:t>Another  tale about Patrick is that he banished the snakes from Ireland.  Different versions of the story, tell of him standing upon a hill, using a wooden staff to drive the serpents into the sea, banishing them forever from Ireland. </a:t>
            </a:r>
            <a:r>
              <a:rPr lang="en-US" smtClean="0">
                <a:solidFill>
                  <a:srgbClr val="000000"/>
                </a:solidFill>
              </a:rPr>
              <a:t> </a:t>
            </a:r>
            <a:endParaRPr lang="ru-RU" smtClean="0">
              <a:solidFill>
                <a:srgbClr val="000000"/>
              </a:solidFill>
            </a:endParaRPr>
          </a:p>
          <a:p>
            <a:pPr eaLnBrk="1" hangingPunct="1">
              <a:spcBef>
                <a:spcPct val="0"/>
              </a:spcBef>
            </a:pPr>
            <a:endParaRPr lang="ru-RU" smtClean="0">
              <a:solidFill>
                <a:srgbClr val="000000"/>
              </a:solidFill>
            </a:endParaRPr>
          </a:p>
        </p:txBody>
      </p:sp>
      <p:pic>
        <p:nvPicPr>
          <p:cNvPr id="2" name="Заголовок 1"/>
          <p:cNvPicPr>
            <a:picLocks noGrp="1" noChangeArrowheads="1"/>
          </p:cNvPicPr>
          <p:nvPr>
            <p:ph type="title"/>
          </p:nvPr>
        </p:nvPicPr>
        <p:blipFill>
          <a:blip r:embed="rId2" cstate="email"/>
          <a:srcRect/>
          <a:stretch>
            <a:fillRect/>
          </a:stretch>
        </p:blipFill>
        <p:spPr>
          <a:xfrm>
            <a:off x="0" y="0"/>
            <a:ext cx="6858000" cy="1328738"/>
          </a:xfrm>
        </p:spPr>
      </p:pic>
      <p:pic>
        <p:nvPicPr>
          <p:cNvPr id="11268" name="Рисунок 6" descr="image002_000.jpg"/>
          <p:cNvPicPr>
            <a:picLocks noChangeAspect="1"/>
          </p:cNvPicPr>
          <p:nvPr/>
        </p:nvPicPr>
        <p:blipFill>
          <a:blip r:embed="rId3" cstate="email"/>
          <a:srcRect/>
          <a:stretch>
            <a:fillRect/>
          </a:stretch>
        </p:blipFill>
        <p:spPr bwMode="auto">
          <a:xfrm>
            <a:off x="5143500" y="0"/>
            <a:ext cx="4000500" cy="685800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calcmode="lin" valueType="num">
                                      <p:cBhvr>
                                        <p:cTn id="12" dur="1000" fill="hold"/>
                                        <p:tgtEl>
                                          <p:spTgt spid="6147">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614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theme/theme1.xml><?xml version="1.0" encoding="utf-8"?>
<a:theme xmlns:a="http://schemas.openxmlformats.org/drawingml/2006/main" name="Тема3">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Тема3</Template>
  <TotalTime>1297</TotalTime>
  <Words>426</Words>
  <Application>Microsoft Office PowerPoint</Application>
  <PresentationFormat>Экран (4:3)</PresentationFormat>
  <Paragraphs>32</Paragraphs>
  <Slides>15</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Corbel</vt:lpstr>
      <vt:lpstr>Calibri</vt:lpstr>
      <vt:lpstr>Aharoni</vt:lpstr>
      <vt:lpstr>Times New Roman</vt:lpstr>
      <vt:lpstr>Тема3</vt:lpstr>
      <vt:lpstr>What’s the country?</vt:lpstr>
      <vt:lpstr>Слайд 2</vt:lpstr>
      <vt:lpstr>St. Patrick</vt:lpstr>
      <vt:lpstr>Dictionary</vt:lpstr>
      <vt:lpstr>The Poem</vt:lpstr>
      <vt:lpstr>Put in the words, use the box below:</vt:lpstr>
      <vt:lpstr>Слайд 7</vt:lpstr>
      <vt:lpstr>Слайд 8</vt:lpstr>
      <vt:lpstr>Слайд 9</vt:lpstr>
      <vt:lpstr>Слайд 10</vt:lpstr>
      <vt:lpstr>Слайд 11</vt:lpstr>
      <vt:lpstr>Слайд 12</vt:lpstr>
      <vt:lpstr>Слайд 13</vt:lpstr>
      <vt:lpstr>Слайд 14</vt:lpstr>
      <vt:lpstr>Good Luck!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Влад</dc:creator>
  <cp:lastModifiedBy>re</cp:lastModifiedBy>
  <cp:revision>133</cp:revision>
  <dcterms:modified xsi:type="dcterms:W3CDTF">2016-01-19T16:34:30Z</dcterms:modified>
</cp:coreProperties>
</file>