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7" r:id="rId3"/>
    <p:sldId id="260" r:id="rId4"/>
    <p:sldId id="261" r:id="rId5"/>
    <p:sldId id="263" r:id="rId6"/>
    <p:sldId id="265" r:id="rId7"/>
    <p:sldId id="285" r:id="rId8"/>
    <p:sldId id="267" r:id="rId9"/>
    <p:sldId id="284" r:id="rId10"/>
    <p:sldId id="271" r:id="rId11"/>
    <p:sldId id="272" r:id="rId12"/>
    <p:sldId id="273" r:id="rId13"/>
    <p:sldId id="274" r:id="rId14"/>
    <p:sldId id="275" r:id="rId15"/>
    <p:sldId id="280" r:id="rId16"/>
    <p:sldId id="28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B4BE-B416-43FA-87D6-D150966377D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1E232-DC4B-4540-B73C-B5D0F9E67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9A3D4-73F2-411E-86FA-F65A9B246AC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3615-1ED1-42DC-AD63-020F3A1A6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E1CBD4-2AB5-4CAE-A6C0-450F477255A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B0323D-0B46-4F6D-A192-BCF037D43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4;&#1072;&#1096;&#1072;\&#1056;&#1072;&#1073;&#1086;&#1095;&#1080;&#1081;%20&#1089;&#1090;&#1086;&#1083;\&#1074;&#1077;&#1083;&#1080;&#1082;&#1080;&#1081;%20&#1079;&#1074;&#1086;&#1085;\02%20-%20&#1055;&#1088;&#1072;&#1079;&#1076;&#1085;&#1080;&#1095;&#1085;&#1099;&#1081;%20&#1090;&#1088;&#1077;&#1079;&#1074;&#1086;&#1085;..mp3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«Звон колоколов»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5303838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ты слышишь звон колоколов, </a:t>
            </a:r>
          </a:p>
          <a:p>
            <a:r>
              <a:rPr lang="ru-RU" dirty="0" smtClean="0"/>
              <a:t>Душа вдруг замирает бесконечно.</a:t>
            </a:r>
          </a:p>
          <a:p>
            <a:r>
              <a:rPr lang="ru-RU" dirty="0" smtClean="0"/>
              <a:t>И в этот миг о тяжести оков</a:t>
            </a:r>
          </a:p>
          <a:p>
            <a:r>
              <a:rPr lang="ru-RU" dirty="0" smtClean="0"/>
              <a:t>Не думаешь, а думаешь о Вечном.</a:t>
            </a:r>
          </a:p>
          <a:p>
            <a:r>
              <a:rPr lang="ru-RU" dirty="0" smtClean="0"/>
              <a:t>По капельке вливается в тебя</a:t>
            </a:r>
          </a:p>
          <a:p>
            <a:r>
              <a:rPr lang="ru-RU" dirty="0" smtClean="0"/>
              <a:t>Душевная живительная влага.</a:t>
            </a:r>
          </a:p>
          <a:p>
            <a:r>
              <a:rPr lang="ru-RU" dirty="0" smtClean="0"/>
              <a:t>И хочется обнять весь мир, любя,</a:t>
            </a:r>
          </a:p>
          <a:p>
            <a:r>
              <a:rPr lang="ru-RU" dirty="0" smtClean="0"/>
              <a:t>И раствориться в нем, другим во благо!</a:t>
            </a:r>
          </a:p>
          <a:p>
            <a:r>
              <a:rPr lang="ru-RU" dirty="0" smtClean="0"/>
              <a:t>                                       Ю.Сомов</a:t>
            </a:r>
            <a:endParaRPr lang="ru-RU" dirty="0"/>
          </a:p>
        </p:txBody>
      </p:sp>
      <p:pic>
        <p:nvPicPr>
          <p:cNvPr id="1026" name="Picture 2" descr="C:\Users\Dom\Desktop\100488366_4809770_k4yzkaya_krasiva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285728"/>
            <a:ext cx="1857356" cy="24822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ша\Рабочий стол\лавр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1"/>
            <a:ext cx="4572000" cy="55824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трезвон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02 - Праздничный трезвон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  <p:pic>
        <p:nvPicPr>
          <p:cNvPr id="5" name="Picture 4" descr="фестиваль музыки и колоколо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065601"/>
            <a:ext cx="4500562" cy="479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6437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Вот звонит колокольный звон:</a:t>
            </a:r>
          </a:p>
          <a:p>
            <a:r>
              <a:rPr lang="ru-RU" dirty="0" smtClean="0"/>
              <a:t>     Бом-бом, бом-бом.</a:t>
            </a:r>
          </a:p>
          <a:p>
            <a:r>
              <a:rPr lang="ru-RU" dirty="0" smtClean="0"/>
              <a:t>     Созовет он весь народ – </a:t>
            </a:r>
          </a:p>
          <a:p>
            <a:r>
              <a:rPr lang="ru-RU" dirty="0" smtClean="0"/>
              <a:t>     Бом - </a:t>
            </a:r>
            <a:r>
              <a:rPr lang="ru-RU" dirty="0" err="1" smtClean="0"/>
              <a:t>бом</a:t>
            </a:r>
            <a:r>
              <a:rPr lang="ru-RU" dirty="0" smtClean="0"/>
              <a:t>, </a:t>
            </a:r>
            <a:r>
              <a:rPr lang="ru-RU" dirty="0" err="1" smtClean="0"/>
              <a:t>бом</a:t>
            </a:r>
            <a:r>
              <a:rPr lang="ru-RU" dirty="0" smtClean="0"/>
              <a:t> - </a:t>
            </a:r>
            <a:r>
              <a:rPr lang="ru-RU" dirty="0" err="1" smtClean="0"/>
              <a:t>бом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Зазвучал Благовест:</a:t>
            </a:r>
          </a:p>
          <a:p>
            <a:r>
              <a:rPr lang="ru-RU" dirty="0" smtClean="0"/>
              <a:t>     Динь - дон, динь - дон,</a:t>
            </a:r>
          </a:p>
          <a:p>
            <a:r>
              <a:rPr lang="ru-RU" dirty="0" smtClean="0"/>
              <a:t>     О победе над врагом –</a:t>
            </a:r>
          </a:p>
          <a:p>
            <a:r>
              <a:rPr lang="ru-RU" dirty="0" smtClean="0"/>
              <a:t>     Динь - дон, динь – дон.</a:t>
            </a:r>
          </a:p>
          <a:p>
            <a:r>
              <a:rPr lang="ru-RU" dirty="0" smtClean="0"/>
              <a:t>     А теперь Трезвон: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Дили</a:t>
            </a:r>
            <a:r>
              <a:rPr lang="ru-RU" dirty="0" smtClean="0"/>
              <a:t> – дон, </a:t>
            </a:r>
            <a:r>
              <a:rPr lang="ru-RU" dirty="0" err="1" smtClean="0"/>
              <a:t>дили</a:t>
            </a:r>
            <a:r>
              <a:rPr lang="ru-RU" dirty="0" smtClean="0"/>
              <a:t> – дон.</a:t>
            </a:r>
          </a:p>
          <a:p>
            <a:r>
              <a:rPr lang="ru-RU" dirty="0" smtClean="0"/>
              <a:t>     Колокольный перезвон – 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Дили</a:t>
            </a:r>
            <a:r>
              <a:rPr lang="ru-RU" dirty="0" smtClean="0"/>
              <a:t> – дон, </a:t>
            </a:r>
            <a:r>
              <a:rPr lang="ru-RU" dirty="0" err="1" smtClean="0"/>
              <a:t>дили</a:t>
            </a:r>
            <a:r>
              <a:rPr lang="ru-RU" dirty="0" smtClean="0"/>
              <a:t> – дон!</a:t>
            </a:r>
            <a:endParaRPr lang="ru-RU" dirty="0"/>
          </a:p>
        </p:txBody>
      </p:sp>
      <p:pic>
        <p:nvPicPr>
          <p:cNvPr id="5123" name="Picture 3" descr="C:\Users\Dom\Desktop\100488366_4809770_k4yzkaya_krasiva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2275328"/>
            <a:ext cx="3428992" cy="4582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om\Desktop\5585ed959ce0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1435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                   </a:t>
            </a:r>
            <a:r>
              <a:rPr lang="ru-RU" sz="6600" i="1" dirty="0" smtClean="0">
                <a:solidFill>
                  <a:srgbClr val="FFC000"/>
                </a:solidFill>
              </a:rPr>
              <a:t> Звонница</a:t>
            </a:r>
            <a:endParaRPr lang="ru-RU" sz="6600" i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Dom\Desktop\3 Звон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5072066" cy="3379093"/>
          </a:xfrm>
          <a:prstGeom prst="rect">
            <a:avLst/>
          </a:prstGeom>
          <a:noFill/>
        </p:spPr>
      </p:pic>
      <p:pic>
        <p:nvPicPr>
          <p:cNvPr id="7171" name="Picture 3" descr="C:\Users\Dom\Desktop\звонниц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09324"/>
            <a:ext cx="4714876" cy="334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</a:t>
            </a:r>
            <a:r>
              <a:rPr lang="ru-RU" sz="7200" b="1" dirty="0" smtClean="0">
                <a:solidFill>
                  <a:srgbClr val="FF0000"/>
                </a:solidFill>
              </a:rPr>
              <a:t>Звонарь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Dom\Desktop\Звона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482026"/>
            <a:ext cx="6286512" cy="4375974"/>
          </a:xfrm>
          <a:prstGeom prst="rect">
            <a:avLst/>
          </a:prstGeom>
          <a:noFill/>
        </p:spPr>
      </p:pic>
      <p:pic>
        <p:nvPicPr>
          <p:cNvPr id="8196" name="Picture 4" descr="C:\Users\Dom\Desktop\звонарь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28926" cy="518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r="51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Исаак Ильич Левитан "Вечерний звон".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686800" cy="55800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Колокольные звоны плывут над Россией,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Разгоняя все беды, над раздольем летят.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Колокольного звона не сыщешь красивей,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 истории русской звоны те говорят!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Пусть чаще звучит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БЛАГОВЕСТ!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Dom\Desktop\5585ed959ce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9995" y="2857497"/>
            <a:ext cx="5334005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71612"/>
            <a:ext cx="8686800" cy="45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4000" dirty="0" smtClean="0"/>
              <a:t>СПАСИБО </a:t>
            </a:r>
            <a:r>
              <a:rPr lang="ru-RU" sz="4000" smtClean="0"/>
              <a:t>ЗА ВНИМАНИЕ!</a:t>
            </a:r>
            <a:endParaRPr lang="ru-RU" sz="4000" dirty="0" smtClean="0"/>
          </a:p>
          <a:p>
            <a:pPr eaLnBrk="1" hangingPunct="1">
              <a:lnSpc>
                <a:spcPct val="90000"/>
              </a:lnSpc>
            </a:pPr>
            <a:endParaRPr lang="ru-RU" sz="4000" dirty="0" smtClean="0"/>
          </a:p>
          <a:p>
            <a:pPr eaLnBrk="1" hangingPunct="1">
              <a:lnSpc>
                <a:spcPct val="90000"/>
              </a:lnSpc>
            </a:pPr>
            <a:endParaRPr lang="ru-RU" sz="4000" dirty="0" smtClean="0"/>
          </a:p>
          <a:p>
            <a:pPr eaLnBrk="1" hangingPunct="1">
              <a:lnSpc>
                <a:spcPct val="90000"/>
              </a:lnSpc>
            </a:pPr>
            <a:endParaRPr lang="ru-RU" sz="4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Учитель музыки МАОУ «СОШ№127»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           Туровская В.И.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               г.Пермь</a:t>
            </a:r>
          </a:p>
        </p:txBody>
      </p:sp>
      <p:pic>
        <p:nvPicPr>
          <p:cNvPr id="4" name="Picture 3" descr="C:\Users\Dom\Desktop\100488366_4809770_k4yzkaya_krasiva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-1"/>
            <a:ext cx="3071802" cy="4105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маша\Рабочий стол\великий звон\kolokol2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33324" cy="480786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1124744"/>
            <a:ext cx="7166030" cy="387589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8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</a:t>
            </a: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колокольный звон</a:t>
            </a:r>
            <a:endParaRPr lang="ru-RU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86916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165304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Учитель музыки </a:t>
            </a:r>
            <a:r>
              <a:rPr lang="ru-RU" sz="2000" dirty="0" err="1" smtClean="0"/>
              <a:t>Туровская</a:t>
            </a:r>
            <a:r>
              <a:rPr lang="ru-RU" sz="2000" dirty="0" smtClean="0"/>
              <a:t> В.И. МАОУ «СОШ №127»г.Пермь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5081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/>
              <a:t>          «Великий колокольный звон» </a:t>
            </a:r>
            <a:br>
              <a:rPr lang="ru-RU" sz="3600" dirty="0" smtClean="0"/>
            </a:br>
            <a:r>
              <a:rPr lang="ru-RU" sz="3600" dirty="0" smtClean="0"/>
              <a:t>           из оперы М.П.Мусоргского</a:t>
            </a:r>
            <a:br>
              <a:rPr lang="ru-RU" sz="3600" dirty="0" smtClean="0"/>
            </a:br>
            <a:r>
              <a:rPr lang="ru-RU" sz="3600" dirty="0" smtClean="0"/>
              <a:t>                     «Борис Годунов»</a:t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7" name="Picture 5" descr="m_549i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29200" y="2209800"/>
            <a:ext cx="3902075" cy="4343400"/>
          </a:xfrm>
          <a:noFill/>
        </p:spPr>
      </p:pic>
      <p:pic>
        <p:nvPicPr>
          <p:cNvPr id="2050" name="Picture 2" descr="C:\Users\Dom\Desktop\56115c393f7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2355"/>
            <a:ext cx="4038600" cy="460997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om\Desktop\5311169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14612" cy="3619483"/>
          </a:xfrm>
          <a:prstGeom prst="rect">
            <a:avLst/>
          </a:prstGeom>
          <a:noFill/>
        </p:spPr>
      </p:pic>
      <p:pic>
        <p:nvPicPr>
          <p:cNvPr id="3075" name="Picture 3" descr="C:\Users\Dom\Desktop\8680_zoomed_zalvarinis-varpas-37.1-kd604-220lt-h-0.22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8183" y="0"/>
            <a:ext cx="3665817" cy="4071942"/>
          </a:xfrm>
          <a:prstGeom prst="rect">
            <a:avLst/>
          </a:prstGeom>
          <a:noFill/>
        </p:spPr>
      </p:pic>
      <p:pic>
        <p:nvPicPr>
          <p:cNvPr id="3076" name="Picture 4" descr="C:\Users\Dom\Desktop\145762963_6_644x461_starinnyy-podduzhnyy-kolokolchik-bronza-19vek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29132"/>
            <a:ext cx="2018208" cy="2189162"/>
          </a:xfrm>
          <a:prstGeom prst="rect">
            <a:avLst/>
          </a:prstGeom>
          <a:noFill/>
        </p:spPr>
      </p:pic>
      <p:pic>
        <p:nvPicPr>
          <p:cNvPr id="3077" name="Picture 5" descr="C:\Users\Dom\Desktop\IMG_68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145352" y="15216270"/>
            <a:ext cx="11430000" cy="7620000"/>
          </a:xfrm>
          <a:prstGeom prst="rect">
            <a:avLst/>
          </a:prstGeom>
          <a:noFill/>
        </p:spPr>
      </p:pic>
      <p:pic>
        <p:nvPicPr>
          <p:cNvPr id="3080" name="Picture 8" descr="C:\Users\Dom\Desktop\14801163_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2925122"/>
            <a:ext cx="4143404" cy="2789893"/>
          </a:xfrm>
          <a:prstGeom prst="rect">
            <a:avLst/>
          </a:prstGeom>
          <a:noFill/>
        </p:spPr>
      </p:pic>
      <p:pic>
        <p:nvPicPr>
          <p:cNvPr id="3081" name="Picture 9" descr="C:\Users\Dom\Desktop\miQxG0KDqumlmlqFxu6iCX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75851" y="4071942"/>
            <a:ext cx="2368149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 descr="колокольчики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526307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107950" y="673100"/>
            <a:ext cx="892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Dom\Desktop\0_c0178_5bcb1051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864642"/>
            <a:ext cx="4643438" cy="39933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474" y="0"/>
            <a:ext cx="756698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Колокольный звон - 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голос Родины.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29663"/>
            <a:ext cx="6434004" cy="522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214338"/>
            <a:ext cx="8686800" cy="1143008"/>
          </a:xfrm>
        </p:spPr>
        <p:txBody>
          <a:bodyPr/>
          <a:lstStyle/>
          <a:p>
            <a:r>
              <a:rPr lang="ru-RU" dirty="0" smtClean="0"/>
              <a:t>           Тембр – окраска звука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turovskaya\Рабочий стол\iCA7PO33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5500694" cy="3495424"/>
          </a:xfrm>
          <a:prstGeom prst="rect">
            <a:avLst/>
          </a:prstGeom>
          <a:noFill/>
        </p:spPr>
      </p:pic>
      <p:pic>
        <p:nvPicPr>
          <p:cNvPr id="1027" name="Picture 3" descr="C:\Documents and Settings\turovskaya\Рабочий стол\iCA8RX3W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3465" y="3214686"/>
            <a:ext cx="487053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714356"/>
            <a:ext cx="5746759" cy="570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Благовест -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  <a:cs typeface="+mn-cs"/>
              </a:rPr>
              <a:t>лагая весть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Благо = добро, радость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+mn-cs"/>
              </a:rPr>
              <a:t> Вест   = весть – добрая весть</a:t>
            </a:r>
            <a:endParaRPr lang="ru-RU" sz="3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Благодарю –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дарю вам всем благо!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4558" y="-31374"/>
            <a:ext cx="18473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9" name="Picture 4" descr="koloko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7298" y="928670"/>
            <a:ext cx="32164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6000" dirty="0" smtClean="0"/>
              <a:t> НАБАТ</a:t>
            </a:r>
            <a:endParaRPr lang="ru-RU" sz="6000" dirty="0"/>
          </a:p>
        </p:txBody>
      </p:sp>
      <p:pic>
        <p:nvPicPr>
          <p:cNvPr id="1026" name="Picture 2" descr="C:\Documents and Settings\turovskaya\Рабочий стол\наба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92368"/>
            <a:ext cx="5786446" cy="4365632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File00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22925" y="0"/>
            <a:ext cx="3521075" cy="528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615</TotalTime>
  <Words>254</Words>
  <Application>Microsoft Office PowerPoint</Application>
  <PresentationFormat>Экран (4:3)</PresentationFormat>
  <Paragraphs>61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«Звон колоколов»</vt:lpstr>
      <vt:lpstr>          Великий   колокольный звон</vt:lpstr>
      <vt:lpstr>          «Великий колокольный звон»             из оперы М.П.Мусоргского                      «Борис Годунов» </vt:lpstr>
      <vt:lpstr>Слайд 4</vt:lpstr>
      <vt:lpstr>Слайд 5</vt:lpstr>
      <vt:lpstr>Слайд 6</vt:lpstr>
      <vt:lpstr>           Тембр – окраска звука</vt:lpstr>
      <vt:lpstr>Слайд 8</vt:lpstr>
      <vt:lpstr>          НАБАТ</vt:lpstr>
      <vt:lpstr>трезвон</vt:lpstr>
      <vt:lpstr>Слайд 11</vt:lpstr>
      <vt:lpstr>Слайд 12</vt:lpstr>
      <vt:lpstr>                            Звонница</vt:lpstr>
      <vt:lpstr>                             Звонарь</vt:lpstr>
      <vt:lpstr>    Исаак Ильич Левитан "Вечерний звон". 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re</cp:lastModifiedBy>
  <cp:revision>86</cp:revision>
  <dcterms:created xsi:type="dcterms:W3CDTF">2015-11-18T15:02:40Z</dcterms:created>
  <dcterms:modified xsi:type="dcterms:W3CDTF">2016-01-17T22:05:20Z</dcterms:modified>
</cp:coreProperties>
</file>