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4704-BBAF-4FC0-811C-F936E2B4D453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40CD3-A0F7-4995-A860-1ED0D9257B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4704-BBAF-4FC0-811C-F936E2B4D453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40CD3-A0F7-4995-A860-1ED0D9257B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4704-BBAF-4FC0-811C-F936E2B4D453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40CD3-A0F7-4995-A860-1ED0D9257B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4704-BBAF-4FC0-811C-F936E2B4D453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40CD3-A0F7-4995-A860-1ED0D9257B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4704-BBAF-4FC0-811C-F936E2B4D453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40CD3-A0F7-4995-A860-1ED0D9257B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4704-BBAF-4FC0-811C-F936E2B4D453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40CD3-A0F7-4995-A860-1ED0D9257B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4704-BBAF-4FC0-811C-F936E2B4D453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40CD3-A0F7-4995-A860-1ED0D9257B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4704-BBAF-4FC0-811C-F936E2B4D453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40CD3-A0F7-4995-A860-1ED0D9257B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4704-BBAF-4FC0-811C-F936E2B4D453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40CD3-A0F7-4995-A860-1ED0D9257B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4704-BBAF-4FC0-811C-F936E2B4D453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40CD3-A0F7-4995-A860-1ED0D9257B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4704-BBAF-4FC0-811C-F936E2B4D453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840CD3-A0F7-4995-A860-1ED0D9257B0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544704-BBAF-4FC0-811C-F936E2B4D453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840CD3-A0F7-4995-A860-1ED0D9257B0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mbepativeteriner.net/index/kazahstan/formakazukaz215_1999kaz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mbepativeteriner.net/index/kazahstan/formakazzakon287_2002kaz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mbepativeteriner.net/index/kazahstan/formakazprnkaz133_2003kaz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mbepativeteriner.net/index/kazahstan/formakazzakon74_2005kaz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D%D1%83%D1%80%D0%BC%D0%B0%D0%B3%D0%B0%D0%BC%D0%B1%D0%B5%D1%82%D0%BE%D0%B2,_%D0%A1%D0%B0%D0%B3%D0%B0%D0%B4%D0%B0%D1%82_%D0%9A%D0%BE%D0%B6%D0%B0%D1%85%D0%BC%D0%B5%D1%82%D0%BE%D0%B2%D0%B8%D1%8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mbepativeteriner.net/index/kazahstan/formakazzakon000_1993kaz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mbepativeteriner.net/index/kazahstan/formakazustav_gks_1998kaz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220px-symbol_of_the_kazakh_ministry_of_defense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116632"/>
            <a:ext cx="4643470" cy="443240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8572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ИСТОРИЯ ВООРУЖЕННЫХ      СИЛ </a:t>
            </a:r>
            <a:r>
              <a:rPr lang="ru-RU" b="1" dirty="0"/>
              <a:t>КАЗАХСТАНА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575466"/>
            <a:ext cx="7854696" cy="1752600"/>
          </a:xfrm>
        </p:spPr>
        <p:txBody>
          <a:bodyPr/>
          <a:lstStyle/>
          <a:p>
            <a:r>
              <a:rPr lang="ru-RU" dirty="0" smtClean="0"/>
              <a:t>Преподаватель-организатор НВП Г</a:t>
            </a:r>
            <a:r>
              <a:rPr lang="kk-KZ" dirty="0" smtClean="0"/>
              <a:t>.А.Аденов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1999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2 июля</a:t>
            </a:r>
            <a:r>
              <a:rPr lang="ru-RU" dirty="0" smtClean="0"/>
              <a:t> Подписан Указ Президента Республики Казахстан «О некоторых мерах по совершенствованию деятельности сил обеспечения национальной безопасности Республики Казахстан». Силы охраны государственной границы Вооруженных сил РК реорганизованы в Пограничную службу Комитета национальной безопасности РК. Высшее пограничное командное училище ВС РК преобразовано в Военный институт КНБ РК.</a:t>
            </a:r>
            <a:br>
              <a:rPr lang="ru-RU" dirty="0" smtClean="0"/>
            </a:br>
            <a:r>
              <a:rPr lang="ru-RU" dirty="0" smtClean="0"/>
              <a:t>    </a:t>
            </a:r>
            <a:r>
              <a:rPr lang="ru-RU" b="1" dirty="0" smtClean="0"/>
              <a:t>22 сентября</a:t>
            </a:r>
            <a:r>
              <a:rPr lang="ru-RU" dirty="0" smtClean="0"/>
              <a:t> издан Указ Президента «</a:t>
            </a:r>
            <a:r>
              <a:rPr lang="ru-RU" dirty="0" smtClean="0">
                <a:hlinkClick r:id="rId2"/>
              </a:rPr>
              <a:t>О военной форме одежды и знаках различия военнослужащих Вооруженных Сил, других войск и воинских формирований Республики Казахстан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10 февраля</a:t>
            </a:r>
            <a:r>
              <a:rPr lang="ru-RU" dirty="0" smtClean="0"/>
              <a:t> Указом Президента страны утверждена новая Военная доктрина Казахстана.</a:t>
            </a:r>
          </a:p>
          <a:p>
            <a:r>
              <a:rPr lang="ru-RU" dirty="0" smtClean="0"/>
              <a:t> </a:t>
            </a:r>
            <a:r>
              <a:rPr lang="ru-RU" b="1" dirty="0" smtClean="0"/>
              <a:t>6 июля</a:t>
            </a:r>
            <a:r>
              <a:rPr lang="ru-RU" dirty="0" smtClean="0"/>
              <a:t> Указом Президента Республики Казахстан № 417.html «О структуре Вооруженных сил Республики Казахстан» внесены изменения в структуру казахстанской армии. В соответствии с Указом созданы Мобильные силы, осуществлен переход к новой военно-территориальной структуре, созданы военные округа, приведены в соответствие состав и дислокация войск.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2001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   </a:t>
            </a:r>
            <a:r>
              <a:rPr lang="ru-RU" b="1" dirty="0" smtClean="0"/>
              <a:t>20 марта</a:t>
            </a:r>
            <a:r>
              <a:rPr lang="ru-RU" dirty="0" smtClean="0"/>
              <a:t> Принят Закон Республики Казахстан «О военной службе по контракту».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2002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29 января</a:t>
            </a:r>
            <a:r>
              <a:rPr lang="ru-RU" dirty="0" smtClean="0"/>
              <a:t> Принят Закон Республики Казахстан № 287-2 «</a:t>
            </a:r>
            <a:r>
              <a:rPr lang="ru-RU" dirty="0" smtClean="0">
                <a:hlinkClick r:id="rId2"/>
              </a:rPr>
              <a:t>О внесении изменений и дополнений в некоторые законодательные акты Республики Казахстан по вопросам реформирования Вооруженных сил</a:t>
            </a:r>
            <a:r>
              <a:rPr lang="ru-RU" dirty="0" smtClean="0"/>
              <a:t>»,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2003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26 апреля</a:t>
            </a:r>
            <a:r>
              <a:rPr lang="ru-RU" dirty="0" smtClean="0"/>
              <a:t> Издан приказ министра обороны Республики Казахстан №133 «</a:t>
            </a:r>
            <a:r>
              <a:rPr lang="ru-RU" dirty="0" smtClean="0">
                <a:hlinkClick r:id="rId2"/>
              </a:rPr>
              <a:t>Об утверждении и введении в действие правил ношения военной формы одежды военнослужащими Вооруженных сил, других войск и воинских формирований Республики Казахстан</a:t>
            </a:r>
            <a:r>
              <a:rPr lang="ru-RU" dirty="0" smtClean="0"/>
              <a:t>».</a:t>
            </a:r>
          </a:p>
          <a:p>
            <a:r>
              <a:rPr lang="ru-RU" b="1" dirty="0" smtClean="0"/>
              <a:t>7 февраля</a:t>
            </a:r>
            <a:r>
              <a:rPr lang="ru-RU" dirty="0" smtClean="0"/>
              <a:t> </a:t>
            </a:r>
            <a:r>
              <a:rPr lang="ru-RU" dirty="0" err="1" smtClean="0"/>
              <a:t>Алматинскому</a:t>
            </a:r>
            <a:r>
              <a:rPr lang="ru-RU" dirty="0" smtClean="0"/>
              <a:t> филиалу Республиканского государственного казенного предприятия «Военно-техническая школа Министерства обороны Республики Казахстан» исполнилось 65.html лет. С 1974.html года по 2002 год школа подготовила 81000 специалистов, в том числе для Вооруженных Сил - 45000 человек.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2005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21 февраля</a:t>
            </a:r>
            <a:r>
              <a:rPr lang="ru-RU" dirty="0" smtClean="0"/>
              <a:t> на основании Закона Республики Казахстан № 32-III ЗРК "Об органах военной полиции" в Вооруженных силах, органах национальной безопасности и во Внутренних войсках Министерства внутренних дел Республики Казахстан созданы органы военной полиции.</a:t>
            </a:r>
            <a:br>
              <a:rPr lang="ru-RU" dirty="0" smtClean="0"/>
            </a:br>
            <a:r>
              <a:rPr lang="ru-RU" dirty="0" smtClean="0"/>
              <a:t>    </a:t>
            </a:r>
            <a:r>
              <a:rPr lang="ru-RU" b="1" dirty="0" smtClean="0"/>
              <a:t>8 июля</a:t>
            </a:r>
            <a:r>
              <a:rPr lang="ru-RU" dirty="0" smtClean="0"/>
              <a:t> Принят Закон Республики Казахстан № 74 «</a:t>
            </a:r>
            <a:r>
              <a:rPr lang="ru-RU" dirty="0" smtClean="0">
                <a:hlinkClick r:id="rId2"/>
              </a:rPr>
              <a:t>О воинской обязанности и воинской службе</a:t>
            </a:r>
            <a:r>
              <a:rPr lang="ru-RU" dirty="0" smtClean="0"/>
              <a:t>», которым введены новые старшинские звания в ВМС РК: штаб-старшина и мастер-старшина. Отменен институт прапорщиков и воинское звание "маршал".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2006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25 мая</a:t>
            </a:r>
            <a:r>
              <a:rPr lang="ru-RU" dirty="0" smtClean="0"/>
              <a:t> Первые казахстанские сержанты-профессионалы получают погоны и сержантские береты. 78 военнослужащих Казахстана принимают Кодекс сержантской чести.</a:t>
            </a:r>
          </a:p>
          <a:p>
            <a:r>
              <a:rPr lang="ru-RU" dirty="0" smtClean="0"/>
              <a:t>Введены должности: Главный сержант Вооруженных сил, сержант вида Вооруженных сил, сержант рода войск, сержант регионального командования и т.д.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1991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b="1" dirty="0" smtClean="0"/>
              <a:t>25 октября</a:t>
            </a:r>
            <a:r>
              <a:rPr lang="ru-RU" dirty="0" smtClean="0"/>
              <a:t> Подписаны Указы Президента Казахской Советской Социалистической Республики Н.А. Назарбаева «Об образовании Совета Безопасности Казахской ССР», «Об образовании Государственного комитета обороны Казахской ССР».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1992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7 мая — подписаны указы президента РК о </a:t>
            </a:r>
            <a:r>
              <a:rPr lang="ru-RU" b="1" dirty="0" smtClean="0"/>
              <a:t>создании Вооружённых сил Республики Казахстан</a:t>
            </a:r>
            <a:r>
              <a:rPr lang="ru-RU" dirty="0" smtClean="0"/>
              <a:t>, о преобразовании Государственного комитета обороны Республики Казахстан в Министерство обороны Республики Казахстан, о присвоении </a:t>
            </a:r>
            <a:r>
              <a:rPr lang="ru-RU" dirty="0" smtClean="0">
                <a:hlinkClick r:id="rId2" tooltip="Нурмагамбетов, Сагадат Кожахметович"/>
              </a:rPr>
              <a:t>С. К. </a:t>
            </a:r>
            <a:r>
              <a:rPr lang="ru-RU" dirty="0" err="1" smtClean="0">
                <a:hlinkClick r:id="rId2" tooltip="Нурмагамбетов, Сагадат Кожахметович"/>
              </a:rPr>
              <a:t>Нурмагамбетову</a:t>
            </a:r>
            <a:r>
              <a:rPr lang="ru-RU" dirty="0" smtClean="0"/>
              <a:t> воинского звания генерал-полковник и о назначении генерал-полковника С. К. </a:t>
            </a:r>
            <a:r>
              <a:rPr lang="ru-RU" dirty="0" err="1" smtClean="0"/>
              <a:t>Нурмагамбетова</a:t>
            </a:r>
            <a:r>
              <a:rPr lang="ru-RU" dirty="0" smtClean="0"/>
              <a:t> министром обороны Республики Казахстан.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1993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11 февраля</a:t>
            </a:r>
            <a:r>
              <a:rPr lang="ru-RU" dirty="0" smtClean="0"/>
              <a:t> Президент утвердил первую Военную доктрину Республики Казахстан.</a:t>
            </a:r>
          </a:p>
          <a:p>
            <a:r>
              <a:rPr lang="ru-RU" b="1" dirty="0" smtClean="0"/>
              <a:t>19 января </a:t>
            </a:r>
            <a:r>
              <a:rPr lang="ru-RU" dirty="0" smtClean="0"/>
              <a:t>Принят Закон Республики Казахстан "</a:t>
            </a:r>
            <a:r>
              <a:rPr lang="ru-RU" dirty="0" smtClean="0">
                <a:hlinkClick r:id="rId2"/>
              </a:rPr>
              <a:t>О всеобщей воинской обязанности и военной службе</a:t>
            </a:r>
            <a:r>
              <a:rPr lang="ru-RU" dirty="0" smtClean="0"/>
              <a:t>". Этот закон, в том числе, определил воинские звания во вновь созданных Вооруженных силах страны.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1994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 </a:t>
            </a:r>
            <a:r>
              <a:rPr lang="ru-RU" b="1" dirty="0" smtClean="0"/>
              <a:t>6 мая</a:t>
            </a:r>
            <a:r>
              <a:rPr lang="ru-RU" dirty="0" smtClean="0"/>
              <a:t> Постановлением Кабинета Министров Республики Казахстан «О подготовке военных авиационных специалистов в Республике Казахстан» на базе военной кафедры Актюбинского высшего летного училища гражданской авиации был создан факультет Военно-воздушных сил.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1995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 </a:t>
            </a:r>
            <a:r>
              <a:rPr lang="ru-RU" b="1" dirty="0" smtClean="0"/>
              <a:t>10 февраля</a:t>
            </a:r>
            <a:r>
              <a:rPr lang="ru-RU" dirty="0" smtClean="0"/>
              <a:t> На встрече в </a:t>
            </a:r>
            <a:r>
              <a:rPr lang="ru-RU" dirty="0" err="1" smtClean="0"/>
              <a:t>Алматы</a:t>
            </a:r>
            <a:r>
              <a:rPr lang="ru-RU" dirty="0" smtClean="0"/>
              <a:t> главы Армении, Беларуси, Грузии, Казахстана, Кыргызстана, России, Таджикистана, Туркменистана, Узбекистана и Украины подписали «Соглашение о создании Объединенной системы противовоздушной обороны государств-участников СНГ (ОС ПВО СНГ)».</a:t>
            </a:r>
            <a:br>
              <a:rPr lang="ru-RU" dirty="0" smtClean="0"/>
            </a:br>
            <a:r>
              <a:rPr lang="ru-RU" dirty="0" smtClean="0"/>
              <a:t>    </a:t>
            </a:r>
            <a:r>
              <a:rPr lang="ru-RU" b="1" dirty="0" smtClean="0"/>
              <a:t>3 октября</a:t>
            </a:r>
            <a:r>
              <a:rPr lang="ru-RU" dirty="0" smtClean="0"/>
              <a:t> Принят Закон Республики Казахстан № 2483 «О Службе охраны Президента Республики Казахстан».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1996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 </a:t>
            </a:r>
            <a:r>
              <a:rPr lang="ru-RU" b="1" dirty="0" smtClean="0"/>
              <a:t>18 июля</a:t>
            </a:r>
            <a:r>
              <a:rPr lang="ru-RU" dirty="0" smtClean="0"/>
              <a:t> Указом Президента Республики Казахстан «О воинских символах Вооруженных сил Республики Казахстан» утверждены флаги видов Вооруженных Сил, боевые знамена воинских частей и символ Вооруженных сил Республики Казахстан. Одновременно введено в действие «Положение о Боевом Знамени воинской части».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1997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  </a:t>
            </a:r>
            <a:r>
              <a:rPr lang="ru-RU" b="1" dirty="0" smtClean="0"/>
              <a:t>11 февраля</a:t>
            </a:r>
            <a:r>
              <a:rPr lang="ru-RU" dirty="0" smtClean="0"/>
              <a:t> Издан Указ Президента Республики Казахстан «О военной форме одежды и знаках различия военнослужащих Вооруженных сил, других войск и воинских формирований Республики Казахстан».</a:t>
            </a:r>
            <a:br>
              <a:rPr lang="ru-RU" dirty="0" smtClean="0"/>
            </a:br>
            <a:r>
              <a:rPr lang="ru-RU" dirty="0" smtClean="0"/>
              <a:t>    </a:t>
            </a:r>
            <a:r>
              <a:rPr lang="ru-RU" b="1" dirty="0" smtClean="0"/>
              <a:t>13 марта </a:t>
            </a:r>
            <a:r>
              <a:rPr lang="ru-RU" dirty="0" smtClean="0"/>
              <a:t>Издан приказ министра обороны № 33 «О введении в действие правил ношения военной формы одежды военнослужащими Вооруженных сил, других войск и воинских формирований Республики Казахстан».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1998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 Созданы три вида Вооруженных сил - Силы воздушной обороны (СВО), Силы охраны государственной границы (СОГГ) и Силы общего назначения (СОН).</a:t>
            </a:r>
            <a:br>
              <a:rPr lang="ru-RU" dirty="0" smtClean="0"/>
            </a:br>
            <a:r>
              <a:rPr lang="ru-RU" dirty="0" smtClean="0"/>
              <a:t>    </a:t>
            </a:r>
            <a:r>
              <a:rPr lang="ru-RU" b="1" dirty="0" smtClean="0"/>
              <a:t>27 ноября</a:t>
            </a:r>
            <a:r>
              <a:rPr lang="ru-RU" dirty="0" smtClean="0"/>
              <a:t> Указом Президента Республики Казахстан утверждены </a:t>
            </a:r>
            <a:r>
              <a:rPr lang="ru-RU" dirty="0" smtClean="0">
                <a:hlinkClick r:id="rId2"/>
              </a:rPr>
              <a:t>Общевоинские Уставы Вооруженных сил Республики Казахстан.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39</Words>
  <Application>Microsoft Office PowerPoint</Application>
  <PresentationFormat>Экран (4:3)</PresentationFormat>
  <Paragraphs>38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ИСТОРИЯ ВООРУЖЕННЫХ      СИЛ КАЗАХСТАНА</vt:lpstr>
      <vt:lpstr>1991</vt:lpstr>
      <vt:lpstr>1992</vt:lpstr>
      <vt:lpstr>1993</vt:lpstr>
      <vt:lpstr>1994</vt:lpstr>
      <vt:lpstr>1995</vt:lpstr>
      <vt:lpstr>1996</vt:lpstr>
      <vt:lpstr>1997</vt:lpstr>
      <vt:lpstr>1998</vt:lpstr>
      <vt:lpstr>1999</vt:lpstr>
      <vt:lpstr>2000</vt:lpstr>
      <vt:lpstr>2001</vt:lpstr>
      <vt:lpstr>2002</vt:lpstr>
      <vt:lpstr>2003</vt:lpstr>
      <vt:lpstr>2005</vt:lpstr>
      <vt:lpstr>2006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ВООРУЖЕННЫХ      СИЛ КАЗАХСТАНА</dc:title>
  <dc:creator>User</dc:creator>
  <cp:lastModifiedBy>Пользователь Windows</cp:lastModifiedBy>
  <cp:revision>7</cp:revision>
  <dcterms:created xsi:type="dcterms:W3CDTF">2015-09-07T16:17:26Z</dcterms:created>
  <dcterms:modified xsi:type="dcterms:W3CDTF">2015-09-09T07:31:07Z</dcterms:modified>
</cp:coreProperties>
</file>