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7474-A407-4419-AB38-45FE1995D56A}" type="datetimeFigureOut">
              <a:rPr lang="ru-RU" smtClean="0"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3D6-3C36-44AA-9F14-B9A49F8C3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8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7474-A407-4419-AB38-45FE1995D56A}" type="datetimeFigureOut">
              <a:rPr lang="ru-RU" smtClean="0"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3D6-3C36-44AA-9F14-B9A49F8C3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7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7474-A407-4419-AB38-45FE1995D56A}" type="datetimeFigureOut">
              <a:rPr lang="ru-RU" smtClean="0"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3D6-3C36-44AA-9F14-B9A49F8C3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0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7474-A407-4419-AB38-45FE1995D56A}" type="datetimeFigureOut">
              <a:rPr lang="ru-RU" smtClean="0"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3D6-3C36-44AA-9F14-B9A49F8C3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0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7474-A407-4419-AB38-45FE1995D56A}" type="datetimeFigureOut">
              <a:rPr lang="ru-RU" smtClean="0"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3D6-3C36-44AA-9F14-B9A49F8C3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4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7474-A407-4419-AB38-45FE1995D56A}" type="datetimeFigureOut">
              <a:rPr lang="ru-RU" smtClean="0"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3D6-3C36-44AA-9F14-B9A49F8C3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24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7474-A407-4419-AB38-45FE1995D56A}" type="datetimeFigureOut">
              <a:rPr lang="ru-RU" smtClean="0"/>
              <a:t>15.06.2015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3D6-3C36-44AA-9F14-B9A49F8C3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9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7474-A407-4419-AB38-45FE1995D56A}" type="datetimeFigureOut">
              <a:rPr lang="ru-RU" smtClean="0"/>
              <a:t>15.06.2015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3D6-3C36-44AA-9F14-B9A49F8C3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7474-A407-4419-AB38-45FE1995D56A}" type="datetimeFigureOut">
              <a:rPr lang="ru-RU" smtClean="0"/>
              <a:t>15.06.2015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3D6-3C36-44AA-9F14-B9A49F8C3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4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7474-A407-4419-AB38-45FE1995D56A}" type="datetimeFigureOut">
              <a:rPr lang="ru-RU" smtClean="0"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3D6-3C36-44AA-9F14-B9A49F8C3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0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7474-A407-4419-AB38-45FE1995D56A}" type="datetimeFigureOut">
              <a:rPr lang="ru-RU" smtClean="0"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3D6-3C36-44AA-9F14-B9A49F8C3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8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77474-A407-4419-AB38-45FE1995D56A}" type="datetimeFigureOut">
              <a:rPr lang="ru-RU" smtClean="0"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83D6-3C36-44AA-9F14-B9A49F8C3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5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801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 город - Руза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ПРОЕКТ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564904"/>
            <a:ext cx="47525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РОЕКТ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8" y="2564904"/>
            <a:ext cx="237626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05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Рузский район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user\Desktop\ПРОЕКТ\скачанные файл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844824"/>
            <a:ext cx="5760640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69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Карта Рузы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user\Desktop\ПРОЕКТ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472608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7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Руза в прошлом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100" name="Picture 4" descr="C:\Users\user\Desktop\ПРОЕКТ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5" y="1412776"/>
            <a:ext cx="3621040" cy="22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ПРОЕКТ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858542" cy="229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ПРОЕКТ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92" y="4077072"/>
            <a:ext cx="3384376" cy="230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esktop\ПРОЕКТ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76795"/>
            <a:ext cx="3384376" cy="22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ПРОЕКТ\images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16870"/>
            <a:ext cx="3633700" cy="221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62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Природа Рузы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6" name="Picture 6" descr="C:\Users\user\Desktop\ПРОЕКТ\IMG_0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4032448" cy="302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ПРОЕКТ\IMG_09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48868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ser\Desktop\ПРОЕКТ\IMG_09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412776"/>
            <a:ext cx="3672408" cy="289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9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Руза современная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ПРОЕКТ\скачанные файлы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3854"/>
            <a:ext cx="4176464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ПРОЕКТ\Руза_P1030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714133"/>
            <a:ext cx="4176463" cy="24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ПРОЕКТ\скачанные файлы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07785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ПРОЕКТ\скачанные файлы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11099"/>
            <a:ext cx="2016224" cy="321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46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ПРОЕКТ\IMG_0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1044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ПРОЕКТ\IMG_09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0290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ПРОЕКТ\images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1"/>
            <a:ext cx="4104455" cy="31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ПРОЕКТ\images 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64" y="3429001"/>
            <a:ext cx="4029000" cy="319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39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ПРОЕКТ\IMG_0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960440" cy="294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ПРОЕКТ\IMG_0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9604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ПРОЕКТ\IMG_09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3888432" cy="295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ПРОЕКТ\IMG_09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9964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3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Герои войны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 Зоя Космодемьянская                                                   Л. М. </a:t>
            </a:r>
            <a:r>
              <a:rPr lang="ru-RU" sz="2000" dirty="0" err="1" smtClean="0">
                <a:solidFill>
                  <a:srgbClr val="FF0000"/>
                </a:solidFill>
              </a:rPr>
              <a:t>Доватор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C:\Users\user\Desktop\ПРОЕКТ\скачанные файлы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24036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ПРОЕКТ\скачанные файлы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31236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87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26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Наш город - Руза</vt:lpstr>
      <vt:lpstr> Рузский район</vt:lpstr>
      <vt:lpstr>Карта Рузы</vt:lpstr>
      <vt:lpstr>Руза в прошлом</vt:lpstr>
      <vt:lpstr>Природа Рузы</vt:lpstr>
      <vt:lpstr>Руза современная</vt:lpstr>
      <vt:lpstr>Презентация PowerPoint</vt:lpstr>
      <vt:lpstr>Презентация PowerPoint</vt:lpstr>
      <vt:lpstr>Герои войны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город - Руза</dc:title>
  <dc:creator>user</dc:creator>
  <cp:lastModifiedBy>user</cp:lastModifiedBy>
  <cp:revision>8</cp:revision>
  <dcterms:created xsi:type="dcterms:W3CDTF">2015-06-15T14:35:22Z</dcterms:created>
  <dcterms:modified xsi:type="dcterms:W3CDTF">2015-06-15T15:39:22Z</dcterms:modified>
</cp:coreProperties>
</file>