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7" r:id="rId11"/>
    <p:sldId id="265" r:id="rId12"/>
    <p:sldId id="266" r:id="rId13"/>
    <p:sldId id="271" r:id="rId14"/>
    <p:sldId id="273" r:id="rId15"/>
    <p:sldId id="268" r:id="rId16"/>
    <p:sldId id="274" r:id="rId17"/>
    <p:sldId id="269" r:id="rId18"/>
    <p:sldId id="272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18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2579-99A9-4603-B5CF-AE370225E15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4A38-2647-4DF3-AC1F-4DBCBF201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57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2579-99A9-4603-B5CF-AE370225E15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4A38-2647-4DF3-AC1F-4DBCBF201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95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211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2579-99A9-4603-B5CF-AE370225E15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4A38-2647-4DF3-AC1F-4DBCBF201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80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2579-99A9-4603-B5CF-AE370225E15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4A38-2647-4DF3-AC1F-4DBCBF201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07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2579-99A9-4603-B5CF-AE370225E15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4A38-2647-4DF3-AC1F-4DBCBF201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58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2579-99A9-4603-B5CF-AE370225E15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4A38-2647-4DF3-AC1F-4DBCBF201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78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2579-99A9-4603-B5CF-AE370225E15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4A38-2647-4DF3-AC1F-4DBCBF201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10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2579-99A9-4603-B5CF-AE370225E15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4A38-2647-4DF3-AC1F-4DBCBF201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26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2579-99A9-4603-B5CF-AE370225E15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4A38-2647-4DF3-AC1F-4DBCBF201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28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92579-99A9-4603-B5CF-AE370225E15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E4A38-2647-4DF3-AC1F-4DBCBF201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81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585" y="2636912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«Подвижные игры, направленные на развитие двигательных навыков как показателей физического развития младших дошкольников»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585" y="260649"/>
            <a:ext cx="2927169" cy="223224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10345"/>
            <a:ext cx="2161678" cy="213285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4808" y="4797152"/>
            <a:ext cx="4109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Исполнитель</a:t>
            </a:r>
            <a:r>
              <a:rPr lang="ru-RU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Сибгатуллина</a:t>
            </a:r>
            <a:r>
              <a:rPr lang="ru-RU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Э.                                 </a:t>
            </a:r>
            <a:r>
              <a:rPr lang="ru-RU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endParaRPr lang="ru-RU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80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460" y="3573016"/>
            <a:ext cx="3367632" cy="273630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76671"/>
            <a:ext cx="3240360" cy="273630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52736"/>
            <a:ext cx="4104456" cy="451596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3291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941" y="908721"/>
            <a:ext cx="3765473" cy="454998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559905"/>
            <a:ext cx="3330285" cy="308721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15605"/>
            <a:ext cx="3330285" cy="302433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7267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35255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Оценивание:</a:t>
            </a:r>
          </a:p>
          <a:p>
            <a:pPr lvl="0" algn="ctr"/>
            <a:endParaRPr lang="ru-RU" sz="32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 балла. Выполняет все действия самостоятельно и правильно.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 балла. Выполняет все действия правильно, но с небольшой помощью инструктора.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 балла. Выполняет самостоятельно и правильно менее 50% действий, с значительной помощью взрослого.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 балл. Практически все действия выполняет с помощью инструктора.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0 баллов. Отсутствие умений и навыков.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13737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35659"/>
            <a:ext cx="5001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Констатирующий этап исследования</a:t>
            </a:r>
            <a:endParaRPr lang="ru-RU" sz="24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5165499"/>
              </p:ext>
            </p:extLst>
          </p:nvPr>
        </p:nvGraphicFramePr>
        <p:xfrm>
          <a:off x="179513" y="1159028"/>
          <a:ext cx="8640958" cy="5582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{08FB837D-C827-4EFA-A057-4D05807E0F7C}</a:tableStyleId>
              </a:tblPr>
              <a:tblGrid>
                <a:gridCol w="1728011"/>
                <a:gridCol w="1728011"/>
                <a:gridCol w="1728011"/>
                <a:gridCol w="1728011"/>
                <a:gridCol w="1728914"/>
              </a:tblGrid>
              <a:tr h="521800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ребенка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Быстрота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Челночный бег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бега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Платон К.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Самат С.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Алина А.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Карим К.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Камилла П.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Ирина В.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Элина В.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Рамиль Г.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Самир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Полина П.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Аня В.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Яна Б.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Динара Д.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Зарина Д.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Данияр И.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Саша Р.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Саша В.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 Руслан Г.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 Стас М.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02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Лиля П.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356" y="366492"/>
            <a:ext cx="6264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развития бега детей средней группы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</a:t>
            </a:r>
            <a:r>
              <a:rPr lang="ru-RU" sz="1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2.2.1</a:t>
            </a:r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72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4447" y="40466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физического развития детей  (констатирующий эксперимент)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29548" y="1381491"/>
            <a:ext cx="3114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Рисунок  2.2.1 </a:t>
            </a:r>
            <a:endParaRPr lang="ru-RU" dirty="0"/>
          </a:p>
        </p:txBody>
      </p:sp>
      <p:pic>
        <p:nvPicPr>
          <p:cNvPr id="4" name="Рисунок 3" descr="Влияние подвижных игр на ходьбу и бег у детей дошкольного возраст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43200"/>
            <a:ext cx="6028581" cy="3350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7173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9168" y="219497"/>
            <a:ext cx="7699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Формирующий этап исследования</a:t>
            </a:r>
            <a:endParaRPr lang="ru-RU" sz="4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7637502"/>
              </p:ext>
            </p:extLst>
          </p:nvPr>
        </p:nvGraphicFramePr>
        <p:xfrm>
          <a:off x="4507" y="1445852"/>
          <a:ext cx="9139492" cy="55391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{08FB837D-C827-4EFA-A057-4D05807E0F7C}</a:tableStyleId>
              </a:tblPr>
              <a:tblGrid>
                <a:gridCol w="1142437"/>
                <a:gridCol w="913949"/>
                <a:gridCol w="2216640"/>
                <a:gridCol w="4866466"/>
              </a:tblGrid>
              <a:tr h="294455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 игры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588912">
                <a:tc rowSpan="4"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"Поезд"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двигательные навыки и быстроту.</a:t>
                      </a:r>
                    </a:p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Согласовывать свои движения с содержанием текста.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588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"Гуси-гуси"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навыков быстроты, ловкости; воспитание организованности, дисциплинированности.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294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"Догони Голубя"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у детей быстроту и ловкость движений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294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"Цветные автомобили"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у детей быстроту и ловкость движений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525283">
                <a:tc rowSpan="3"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"Найди себе пару"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навыков быстроты, ловкости; развитие внимания.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525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"Кто быстрее до флажка"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навыков быстроты, ловкости; развитие внимания.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588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"Салочки-догонялочки"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навыков быстроты, ловкости; воспитание организованности, дисциплинированности.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787925">
                <a:tc rowSpan="3"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"Смелые мыши"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навыков быстроты, ловкости; воспитание организованности, дисциплинированности; развитие внимания.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525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"Пустое место"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навыков быстроты, ловкости,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координации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движений.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525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"Змейка"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навыков быстроты, ловкости,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координации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движений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00927" y="984185"/>
            <a:ext cx="7848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Перспективное планирование подвижных игр на прогулке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375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3535" y="848310"/>
            <a:ext cx="5305425" cy="4943053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143" y="993192"/>
            <a:ext cx="4596928" cy="4438997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5011" y="1100337"/>
            <a:ext cx="4329832" cy="4438997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173" y="1082539"/>
            <a:ext cx="5715000" cy="43496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286" y="871266"/>
            <a:ext cx="5442187" cy="468284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5345" y="1100337"/>
            <a:ext cx="3261804" cy="4778543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022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7" y="163959"/>
            <a:ext cx="8038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Контрольный этап исследования</a:t>
            </a:r>
            <a:endParaRPr lang="ru-RU" sz="44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35057"/>
              </p:ext>
            </p:extLst>
          </p:nvPr>
        </p:nvGraphicFramePr>
        <p:xfrm>
          <a:off x="0" y="1484784"/>
          <a:ext cx="9143999" cy="53732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{08FB837D-C827-4EFA-A057-4D05807E0F7C}</a:tableStyleId>
              </a:tblPr>
              <a:tblGrid>
                <a:gridCol w="2510754"/>
                <a:gridCol w="1547726"/>
                <a:gridCol w="1891664"/>
                <a:gridCol w="1719694"/>
                <a:gridCol w="1474161"/>
              </a:tblGrid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Быстрота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Челночный бег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бега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Платон К.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Алина А.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Карим К.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Камилла П.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Ирина В.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Элина В.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Рамиль Г.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Самир Р.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Полина П.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Аня В.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Яна Б.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Динара Д.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Зарина Д.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Данияр И.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Саша Р.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Саша В.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 Руслан Г.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 Стас М.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7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Лиля П.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27784" y="933400"/>
            <a:ext cx="46857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развития бега детей средней группы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1108562"/>
            <a:ext cx="1463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3.2.5 </a:t>
            </a:r>
            <a:endParaRPr lang="ru-RU" sz="1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738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5901" y="40466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8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развития бега детей дошкольного возраста  (контрольный эксперимент)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88001" y="1556792"/>
            <a:ext cx="3132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Рисунок 3.2.1 </a:t>
            </a:r>
            <a:endParaRPr lang="ru-RU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Влияние подвижных игр на ходьбу и бег у детей дошкольного возраст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412" y="2554922"/>
            <a:ext cx="6141988" cy="3466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292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924" y="332656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Наглядно сопоставим уровень развития бега детей дошкольного возраста на констатирующем и контрольном этапах исследования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76256" y="1988840"/>
            <a:ext cx="2025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3.2.2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Рисунок 3" descr="Влияние подвижных игр на ходьбу и бег у детей дошкольного возраст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741" y="2450504"/>
            <a:ext cx="6150625" cy="3858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4580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118" y="1833292"/>
            <a:ext cx="4031690" cy="337715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14630"/>
            <a:ext cx="4389840" cy="379582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207512"/>
            <a:ext cx="4581525" cy="36004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1956" y="1833292"/>
            <a:ext cx="4416152" cy="397462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3566" y="1623961"/>
            <a:ext cx="4572931" cy="379582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8812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446866"/>
            <a:ext cx="7178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780928"/>
            <a:ext cx="4200128" cy="315009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111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9474" y="1124744"/>
            <a:ext cx="40986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исследования:</a:t>
            </a:r>
            <a:endParaRPr lang="en-US" sz="2400" b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является ведущим видом деятельности дошкольника, она понятна и доступна ему. Поэтому, с помощью игры, в данном случае, подвижных игр, мы можем физически развивать </a:t>
            </a:r>
            <a:r>
              <a:rPr lang="ru-RU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24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093661"/>
            <a:ext cx="2664296" cy="399644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335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48168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ель исследования:</a:t>
            </a:r>
          </a:p>
          <a:p>
            <a:pPr lvl="0"/>
            <a:r>
              <a:rPr lang="ru-RU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3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степень влияния подвижных игр на физическое развитие младших </a:t>
            </a:r>
            <a:r>
              <a:rPr lang="ru-RU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639" y="2852936"/>
            <a:ext cx="3437745" cy="3566999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8174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427" y="515101"/>
            <a:ext cx="80283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Объектом исследования </a:t>
            </a:r>
            <a:r>
              <a:rPr lang="ru-RU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r>
              <a:rPr lang="ru-RU" sz="3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3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развитие младших </a:t>
            </a:r>
            <a:r>
              <a:rPr lang="ru-RU" sz="3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3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132856"/>
            <a:ext cx="4555294" cy="3805959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8864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24" y="1628800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</a:p>
          <a:p>
            <a:pPr lvl="0"/>
            <a:r>
              <a:rPr lang="ru-RU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игры, направленные на развитие двигательных навыков как показателей физического развития младших </a:t>
            </a:r>
            <a:r>
              <a:rPr lang="ru-RU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916832"/>
            <a:ext cx="3537064" cy="335502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1628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9591" y="47667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lvl="0"/>
            <a:r>
              <a:rPr lang="ru-RU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-  </a:t>
            </a:r>
            <a:r>
              <a:rPr lang="ru-RU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рассмотреть особенности формирования основных движений у младших дошкольников;</a:t>
            </a:r>
          </a:p>
          <a:p>
            <a:r>
              <a:rPr lang="ru-RU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- изучить виды подвижных игр и методику их проведения у младших дошкольников;</a:t>
            </a:r>
          </a:p>
          <a:p>
            <a:r>
              <a:rPr lang="ru-RU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- подобрать подвижные игры для младших дошкольников;</a:t>
            </a:r>
          </a:p>
          <a:p>
            <a:r>
              <a:rPr lang="ru-RU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- изучить влияние подвижных игр на физическое развитие младших дошкольников.</a:t>
            </a:r>
          </a:p>
          <a:p>
            <a:r>
              <a:rPr lang="ru-RU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- произвести экспериментальную работу по использованию подвижных игр в совершенствовании физических качеств детей младшего дошкольного возраста на примере МДОУ №120 </a:t>
            </a:r>
            <a:r>
              <a:rPr lang="ru-RU" sz="2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г.Казани</a:t>
            </a:r>
            <a:r>
              <a:rPr lang="ru-RU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- проанализировать результаты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02274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9675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Гипотеза исследования </a:t>
            </a:r>
            <a:endParaRPr lang="ru-RU" sz="2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систематическое </a:t>
            </a:r>
            <a:r>
              <a:rPr lang="ru-RU" sz="28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планомерное использование на прогулке подвижных игр будет способствовать развитию различных видов ходьбы и бега у детей дошкольного </a:t>
            </a:r>
            <a:r>
              <a:rPr lang="ru-RU" sz="2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2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2618" y="1384661"/>
            <a:ext cx="2957041" cy="3351521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208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Исследовательская работа проводилась на базе  МДОУ Детский сад №120 </a:t>
            </a:r>
            <a:r>
              <a:rPr lang="ru-RU" sz="28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г.Казани</a:t>
            </a:r>
            <a:r>
              <a:rPr lang="ru-RU" sz="28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В эксперименте принимали участие дети в возрасте от 2-4 </a:t>
            </a:r>
            <a:r>
              <a:rPr lang="ru-RU" sz="2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60427"/>
            <a:ext cx="3266889" cy="3279837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6091" y="2660427"/>
            <a:ext cx="4170365" cy="329183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1009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бгатуллина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Сибгатуллина </Template>
  <TotalTime>140</TotalTime>
  <Words>882</Words>
  <Application>Microsoft Office PowerPoint</Application>
  <PresentationFormat>Экран (4:3)</PresentationFormat>
  <Paragraphs>293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Сибгатуллина 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</dc:creator>
  <cp:lastModifiedBy>Admin</cp:lastModifiedBy>
  <cp:revision>26</cp:revision>
  <dcterms:created xsi:type="dcterms:W3CDTF">2015-06-08T17:19:35Z</dcterms:created>
  <dcterms:modified xsi:type="dcterms:W3CDTF">2015-09-17T07:01:07Z</dcterms:modified>
</cp:coreProperties>
</file>