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6" r:id="rId4"/>
    <p:sldId id="267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1C3E-9F47-431E-9929-9AFAABCCA98F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D349-C391-4E42-9AE8-89A6578D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ДОКУМЕНТЫ\важное 2\фото\Мои рисунки\Изображение\Новая папка\Изображение 5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85728"/>
            <a:ext cx="3786214" cy="692148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Небо двигалось.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857232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Оно казалось катящейся полусферой, способной вот-вот раздавить город.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57174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Мир катился,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07181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бежал из-под купола неба…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643314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Движение имело какую-то систему, как будто гигантская спираль штопором в определенном направлении винтила и небо, и землю.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Неуютно и страшновато было моему телу, а вместе с тем бурная радость от окружающей мировой оживленности охватывала  меня…По мере наблюдения в меня входила какая-то согласованность с окружающим, я, подобно матросу в бурю, начинал учитывать каждым мускулом качку этого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мирового корабля.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бившаяся где-то в грудной ямке кровь казалась пульсирующей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по-иному,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перестроившись в новую ритмику самозащиты…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Подготовьте презентацию </a:t>
            </a:r>
            <a:r>
              <a:rPr lang="ru-RU" b="1" dirty="0" smtClean="0">
                <a:solidFill>
                  <a:srgbClr val="0070C0"/>
                </a:solidFill>
              </a:rPr>
              <a:t>«Запечатлённое слово. И. Бунин. «Гаснет вечер, даль синеет…»: </a:t>
            </a:r>
            <a:r>
              <a:rPr lang="ru-RU" dirty="0" smtClean="0"/>
              <a:t>чтение стихотворения + иллюстративный ряд + музыкальное сопровождение.</a:t>
            </a:r>
          </a:p>
          <a:p>
            <a:r>
              <a:rPr lang="ru-RU" dirty="0" smtClean="0"/>
              <a:t> Работу можно выполнить индивидуально или </a:t>
            </a:r>
            <a:r>
              <a:rPr lang="ru-RU" i="1" dirty="0" smtClean="0"/>
              <a:t>«командно». Распределите в группе роли: поиск иллюстраций, выбор музыкального сопровождения, выразительное чтение стихотворения, техническое </a:t>
            </a:r>
            <a:r>
              <a:rPr lang="ru-RU" i="1" dirty="0" smtClean="0"/>
              <a:t>исполнение, представление результата аудитории.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Неуютно и страшновато было моему телу, а вместе с тем бурная радость от окружающей мировой оживленности охватывала  меня…По мере наблюдения в меня входила какая-то согласованность с окружающим, я, подобно матросу в бурю, начинал учитывать каждым мускулом качку этого мирового корабля. </vt:lpstr>
      <vt:lpstr>И бившаяся где-то в грудной ямке кровь казалась пульсирующей  по-иному,  перестроившись в новую ритмику самозащиты…  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2015-02-25T16:49:10Z</dcterms:created>
  <dcterms:modified xsi:type="dcterms:W3CDTF">2015-12-05T14:37:59Z</dcterms:modified>
</cp:coreProperties>
</file>