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5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59" r:id="rId3"/>
    <p:sldId id="260" r:id="rId4"/>
    <p:sldId id="261" r:id="rId5"/>
    <p:sldId id="262" r:id="rId6"/>
    <p:sldId id="263" r:id="rId7"/>
    <p:sldId id="266" r:id="rId8"/>
    <p:sldId id="265" r:id="rId9"/>
    <p:sldId id="267" r:id="rId10"/>
    <p:sldId id="268" r:id="rId11"/>
    <p:sldId id="269" r:id="rId12"/>
    <p:sldId id="270" r:id="rId13"/>
    <p:sldId id="271" r:id="rId14"/>
    <p:sldId id="279" r:id="rId15"/>
    <p:sldId id="272" r:id="rId16"/>
    <p:sldId id="280" r:id="rId17"/>
    <p:sldId id="328" r:id="rId18"/>
    <p:sldId id="273" r:id="rId19"/>
    <p:sldId id="281" r:id="rId20"/>
    <p:sldId id="282" r:id="rId21"/>
    <p:sldId id="284" r:id="rId22"/>
    <p:sldId id="283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7" r:id="rId34"/>
    <p:sldId id="298" r:id="rId35"/>
    <p:sldId id="295" r:id="rId36"/>
    <p:sldId id="296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29" r:id="rId46"/>
    <p:sldId id="307" r:id="rId47"/>
    <p:sldId id="308" r:id="rId48"/>
    <p:sldId id="320" r:id="rId49"/>
    <p:sldId id="309" r:id="rId50"/>
    <p:sldId id="310" r:id="rId51"/>
    <p:sldId id="311" r:id="rId52"/>
    <p:sldId id="312" r:id="rId53"/>
    <p:sldId id="315" r:id="rId54"/>
    <p:sldId id="335" r:id="rId55"/>
    <p:sldId id="316" r:id="rId56"/>
    <p:sldId id="317" r:id="rId57"/>
    <p:sldId id="318" r:id="rId58"/>
    <p:sldId id="319" r:id="rId59"/>
    <p:sldId id="331" r:id="rId60"/>
    <p:sldId id="313" r:id="rId61"/>
    <p:sldId id="321" r:id="rId62"/>
    <p:sldId id="322" r:id="rId63"/>
    <p:sldId id="333" r:id="rId64"/>
    <p:sldId id="314" r:id="rId65"/>
    <p:sldId id="323" r:id="rId66"/>
    <p:sldId id="324" r:id="rId67"/>
    <p:sldId id="326" r:id="rId68"/>
    <p:sldId id="334" r:id="rId69"/>
    <p:sldId id="325" r:id="rId70"/>
    <p:sldId id="327" r:id="rId71"/>
  </p:sldIdLst>
  <p:sldSz cx="9144000" cy="6858000" type="screen4x3"/>
  <p:notesSz cx="6858000" cy="9144000"/>
  <p:custDataLst>
    <p:tags r:id="rId7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2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ru-RU" sz="2400" dirty="0">
                <a:latin typeface="Monotype Corsiva" pitchFamily="66" charset="0"/>
              </a:rPr>
              <a:t>2012-2013 учебный </a:t>
            </a:r>
            <a:r>
              <a:rPr lang="ru-RU" sz="2400" dirty="0" smtClean="0">
                <a:latin typeface="Monotype Corsiva" pitchFamily="66" charset="0"/>
              </a:rPr>
              <a:t>год</a:t>
            </a:r>
          </a:p>
          <a:p>
            <a:pPr algn="ctr">
              <a:defRPr/>
            </a:pPr>
            <a:r>
              <a:rPr lang="ru-RU" sz="2400" dirty="0" smtClean="0">
                <a:latin typeface="Monotype Corsiva" pitchFamily="66" charset="0"/>
              </a:rPr>
              <a:t> </a:t>
            </a:r>
            <a:r>
              <a:rPr lang="ru-RU" sz="2400" dirty="0">
                <a:latin typeface="Monotype Corsiva" pitchFamily="66" charset="0"/>
              </a:rPr>
              <a:t>I класс (конец года)</a:t>
            </a:r>
          </a:p>
        </c:rich>
      </c:tx>
      <c:layout>
        <c:manualLayout>
          <c:xMode val="edge"/>
          <c:yMode val="edge"/>
          <c:x val="0.28380919462668835"/>
          <c:y val="3.2112577840971768E-2"/>
        </c:manualLayout>
      </c:layout>
      <c:overlay val="0"/>
    </c:title>
    <c:autoTitleDeleted val="0"/>
    <c:view3D>
      <c:rotX val="15"/>
      <c:hPercent val="64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011636307626879"/>
          <c:y val="2.7892269097438489E-2"/>
          <c:w val="0.85209003215434198"/>
          <c:h val="0.7701595408796649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ниже</c:v>
                </c:pt>
                <c:pt idx="1">
                  <c:v>норма 25-30слов</c:v>
                </c:pt>
                <c:pt idx="2">
                  <c:v>выше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0.1</c:v>
                </c:pt>
                <c:pt idx="1">
                  <c:v>0.25</c:v>
                </c:pt>
                <c:pt idx="2">
                  <c:v>0.6500000000000008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9705984"/>
        <c:axId val="111217664"/>
        <c:axId val="0"/>
      </c:bar3DChart>
      <c:catAx>
        <c:axId val="39705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2000" b="1"/>
            </a:pPr>
            <a:endParaRPr lang="ru-RU"/>
          </a:p>
        </c:txPr>
        <c:crossAx val="1112176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1217664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39705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title>
      <c:tx>
        <c:rich>
          <a:bodyPr/>
          <a:lstStyle/>
          <a:p>
            <a:pPr>
              <a:defRPr>
                <a:latin typeface="Monotype Corsiva" pitchFamily="66" charset="0"/>
              </a:defRPr>
            </a:pPr>
            <a:r>
              <a:rPr lang="ru-RU" sz="2400" dirty="0">
                <a:latin typeface="Monotype Corsiva" pitchFamily="66" charset="0"/>
              </a:rPr>
              <a:t>2013-2014 учебный год </a:t>
            </a:r>
          </a:p>
          <a:p>
            <a:pPr>
              <a:defRPr>
                <a:latin typeface="Monotype Corsiva" pitchFamily="66" charset="0"/>
              </a:defRPr>
            </a:pPr>
            <a:r>
              <a:rPr lang="ru-RU" sz="2400" dirty="0">
                <a:latin typeface="Monotype Corsiva" pitchFamily="66" charset="0"/>
              </a:rPr>
              <a:t>II класс первое полугодие</a:t>
            </a:r>
          </a:p>
        </c:rich>
      </c:tx>
      <c:layout>
        <c:manualLayout>
          <c:xMode val="edge"/>
          <c:yMode val="edge"/>
          <c:x val="0.25649066324344588"/>
          <c:y val="6.0362122497655636E-2"/>
        </c:manualLayout>
      </c:layout>
      <c:overlay val="0"/>
    </c:title>
    <c:autoTitleDeleted val="0"/>
    <c:view3D>
      <c:rotX val="15"/>
      <c:hPercent val="64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837235384591763"/>
          <c:y val="2.6134739803463692E-2"/>
          <c:w val="0.85209003215434198"/>
          <c:h val="0.809050534157444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норма35-40слов</c:v>
                </c:pt>
                <c:pt idx="1">
                  <c:v>выше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0.25</c:v>
                </c:pt>
                <c:pt idx="1">
                  <c:v>0.75000000000000056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42725760"/>
        <c:axId val="66514944"/>
        <c:axId val="0"/>
      </c:bar3DChart>
      <c:catAx>
        <c:axId val="42725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2400" b="1"/>
            </a:pPr>
            <a:endParaRPr lang="ru-RU"/>
          </a:p>
        </c:txPr>
        <c:crossAx val="665149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6514944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42725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hPercent val="49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55616942909776E-2"/>
          <c:y val="6.912442396313373E-2"/>
          <c:w val="0.66666666666666663"/>
          <c:h val="0.608294930875576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Повышенный</c:v>
                </c:pt>
              </c:strCache>
            </c:strRef>
          </c:tx>
          <c:spPr>
            <a:solidFill>
              <a:schemeClr val="accent1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1290772138212238E-3"/>
                  <c:y val="-1.2767621920868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522112252928096E-3"/>
                  <c:y val="6.9271168461435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8283216763132224E-3"/>
                  <c:y val="1.5330782818778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53591160220994472"/>
                  <c:y val="0.580645161290322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1 кл. сентябрь 2012-2013</c:v>
                </c:pt>
                <c:pt idx="1">
                  <c:v>1 кл. май 2012-2013</c:v>
                </c:pt>
                <c:pt idx="2">
                  <c:v>2 кл. декабрь 2013-2014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0.1</c:v>
                </c:pt>
                <c:pt idx="1">
                  <c:v>0.2</c:v>
                </c:pt>
                <c:pt idx="2">
                  <c:v>0.2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Базовый</c:v>
                </c:pt>
              </c:strCache>
            </c:strRef>
          </c:tx>
          <c:spPr>
            <a:solidFill>
              <a:schemeClr val="accent2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8521821508626896E-3"/>
                  <c:y val="8.0272349124063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8398480529637E-3"/>
                  <c:y val="8.0272349124063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1486295471326162E-3"/>
                  <c:y val="7.9041417280773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57274401473296499"/>
                  <c:y val="0.24423963133640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1 кл. сентябрь 2012-2013</c:v>
                </c:pt>
                <c:pt idx="1">
                  <c:v>1 кл. май 2012-2013</c:v>
                </c:pt>
                <c:pt idx="2">
                  <c:v>2 кл. декабрь 2013-2014</c:v>
                </c:pt>
              </c:strCache>
            </c:strRef>
          </c:cat>
          <c:val>
            <c:numRef>
              <c:f>Sheet1!$B$3:$D$3</c:f>
              <c:numCache>
                <c:formatCode>0%</c:formatCode>
                <c:ptCount val="3"/>
                <c:pt idx="0">
                  <c:v>0.60000000000000053</c:v>
                </c:pt>
                <c:pt idx="1">
                  <c:v>0.60000000000000053</c:v>
                </c:pt>
                <c:pt idx="2">
                  <c:v>0.70000000000000051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Ниже базового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5.4018567867805947E-3"/>
                  <c:y val="8.1345644295790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968432592171031E-3"/>
                  <c:y val="6.7911813000036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411865372132827E-2"/>
                  <c:y val="1.68714868457793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62430939226519444"/>
                  <c:y val="0.622119815668203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1 кл. сентябрь 2012-2013</c:v>
                </c:pt>
                <c:pt idx="1">
                  <c:v>1 кл. май 2012-2013</c:v>
                </c:pt>
                <c:pt idx="2">
                  <c:v>2 кл. декабрь 2013-2014</c:v>
                </c:pt>
              </c:strCache>
            </c:strRef>
          </c:cat>
          <c:val>
            <c:numRef>
              <c:f>Sheet1!$B$4:$D$4</c:f>
              <c:numCache>
                <c:formatCode>0%</c:formatCode>
                <c:ptCount val="3"/>
                <c:pt idx="0">
                  <c:v>0.30000000000000027</c:v>
                </c:pt>
                <c:pt idx="1">
                  <c:v>0.2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11255936"/>
        <c:axId val="111257472"/>
        <c:axId val="0"/>
      </c:bar3DChart>
      <c:catAx>
        <c:axId val="111255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b="1"/>
            </a:pPr>
            <a:endParaRPr lang="ru-RU"/>
          </a:p>
        </c:txPr>
        <c:crossAx val="1112574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1257472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112559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2400" b="1">
                <a:latin typeface="Monotype Corsiva" pitchFamily="66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>
                <a:latin typeface="Monotype Corsiva" pitchFamily="66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 b="1">
                <a:latin typeface="Monotype Corsiva" pitchFamily="66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4629996946742982"/>
          <c:y val="3.0258084048610513E-2"/>
          <c:w val="0.25001679070431282"/>
          <c:h val="0.39370508018793482"/>
        </c:manualLayout>
      </c:layout>
      <c:overlay val="0"/>
      <c:txPr>
        <a:bodyPr/>
        <a:lstStyle/>
        <a:p>
          <a:pPr>
            <a:defRPr b="1">
              <a:latin typeface="Monotype Corsiva" pitchFamily="66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848425196850388E-2"/>
          <c:y val="3.7180186778978212E-2"/>
          <c:w val="0.63735990813648358"/>
          <c:h val="0.615741988646768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 кл. 2012-2013 (сентябрь)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Русский язык</c:v>
                </c:pt>
                <c:pt idx="1">
                  <c:v>Математика</c:v>
                </c:pt>
                <c:pt idx="2">
                  <c:v>Литературное чтение</c:v>
                </c:pt>
                <c:pt idx="3">
                  <c:v>Окружающий мир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0.71000000000000052</c:v>
                </c:pt>
                <c:pt idx="1">
                  <c:v>0.71000000000000052</c:v>
                </c:pt>
                <c:pt idx="2">
                  <c:v>0.72000000000000053</c:v>
                </c:pt>
                <c:pt idx="3">
                  <c:v>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I кл. 2012-2013 (май)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Русский язык</c:v>
                </c:pt>
                <c:pt idx="1">
                  <c:v>Математика</c:v>
                </c:pt>
                <c:pt idx="2">
                  <c:v>Литературное чтение</c:v>
                </c:pt>
                <c:pt idx="3">
                  <c:v>Окружающий мир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0.73000000000000054</c:v>
                </c:pt>
                <c:pt idx="1">
                  <c:v>0.73000000000000054</c:v>
                </c:pt>
                <c:pt idx="2">
                  <c:v>0.76000000000000056</c:v>
                </c:pt>
                <c:pt idx="3">
                  <c:v>0.83000000000000052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II кл. 2013-2014 (декабрь)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Русский язык</c:v>
                </c:pt>
                <c:pt idx="1">
                  <c:v>Математика</c:v>
                </c:pt>
                <c:pt idx="2">
                  <c:v>Литературное чтение</c:v>
                </c:pt>
                <c:pt idx="3">
                  <c:v>Окружающий мир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0.78</c:v>
                </c:pt>
                <c:pt idx="1">
                  <c:v>0.8</c:v>
                </c:pt>
                <c:pt idx="2">
                  <c:v>0.84000000000000052</c:v>
                </c:pt>
                <c:pt idx="3">
                  <c:v>0.88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167744"/>
        <c:axId val="111173632"/>
        <c:axId val="0"/>
      </c:bar3DChart>
      <c:catAx>
        <c:axId val="1111677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Monotype Corsiva" pitchFamily="66" charset="0"/>
              </a:defRPr>
            </a:pPr>
            <a:endParaRPr lang="ru-RU"/>
          </a:p>
        </c:txPr>
        <c:crossAx val="111173632"/>
        <c:crosses val="autoZero"/>
        <c:auto val="1"/>
        <c:lblAlgn val="ctr"/>
        <c:lblOffset val="100"/>
        <c:noMultiLvlLbl val="0"/>
      </c:catAx>
      <c:valAx>
        <c:axId val="1111736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1167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501038932633416"/>
          <c:y val="0.13414154916681925"/>
          <c:w val="0.32244794400699911"/>
          <c:h val="0.44247811756088662"/>
        </c:manualLayout>
      </c:layout>
      <c:overlay val="0"/>
      <c:txPr>
        <a:bodyPr/>
        <a:lstStyle/>
        <a:p>
          <a:pPr>
            <a:defRPr sz="2400" b="1">
              <a:latin typeface="Monotype Corsiva" pitchFamily="66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динамика познавательной активности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динамика познавательной активности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динамика познавательной активности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ооо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динамика познавательной активности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ооооо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динамика познавательной активности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ооооо2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динамика познавательной активности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оооо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динамика познавательной активности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ооооо3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динамика познавательной активности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ооо2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динамика познавательной активности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ддд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динамика познавательной активности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726208"/>
        <c:axId val="117736192"/>
        <c:axId val="0"/>
      </c:bar3DChart>
      <c:catAx>
        <c:axId val="117726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17736192"/>
        <c:crosses val="autoZero"/>
        <c:auto val="1"/>
        <c:lblAlgn val="ctr"/>
        <c:lblOffset val="100"/>
        <c:noMultiLvlLbl val="0"/>
      </c:catAx>
      <c:valAx>
        <c:axId val="117736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7726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77CBE1-B616-4BD6-B58D-6E3C52700EF9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8ECBFAC-C707-4E18-B091-404271350067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u="sng" dirty="0" smtClean="0">
              <a:solidFill>
                <a:schemeClr val="tx2"/>
              </a:solidFill>
              <a:latin typeface="Monotype Corsiva" pitchFamily="66" charset="0"/>
            </a:rPr>
            <a:t>2010 г.</a:t>
          </a:r>
          <a:r>
            <a:rPr lang="ru-RU" sz="2800" b="1" dirty="0" smtClean="0">
              <a:solidFill>
                <a:schemeClr val="tx2"/>
              </a:solidFill>
              <a:latin typeface="Monotype Corsiva" pitchFamily="66" charset="0"/>
            </a:rPr>
            <a:t> – «Теория и методика обучения информатики и ИКТ»</a:t>
          </a:r>
          <a:endParaRPr lang="ru-RU" sz="2800" b="1" dirty="0">
            <a:solidFill>
              <a:schemeClr val="tx2"/>
            </a:solidFill>
            <a:latin typeface="Monotype Corsiva" pitchFamily="66" charset="0"/>
          </a:endParaRPr>
        </a:p>
      </dgm:t>
    </dgm:pt>
    <dgm:pt modelId="{04701DA9-943A-42EC-89F2-3A58857BDC06}" type="parTrans" cxnId="{F3455759-4D30-40C1-A1E9-F00CA9FEE4D1}">
      <dgm:prSet/>
      <dgm:spPr/>
      <dgm:t>
        <a:bodyPr/>
        <a:lstStyle/>
        <a:p>
          <a:endParaRPr lang="ru-RU"/>
        </a:p>
      </dgm:t>
    </dgm:pt>
    <dgm:pt modelId="{9B5CF8A5-92D5-4772-9B32-05891D865EFB}" type="sibTrans" cxnId="{F3455759-4D30-40C1-A1E9-F00CA9FEE4D1}">
      <dgm:prSet/>
      <dgm:spPr/>
      <dgm:t>
        <a:bodyPr/>
        <a:lstStyle/>
        <a:p>
          <a:endParaRPr lang="ru-RU"/>
        </a:p>
      </dgm:t>
    </dgm:pt>
    <dgm:pt modelId="{B814472A-36E1-4624-BDE3-39BD860D4AEB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u="sng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rPr>
            <a:t>2011 г.</a:t>
          </a:r>
          <a:r>
            <a:rPr lang="ru-RU" sz="2800" b="1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rPr>
            <a:t> – </a:t>
          </a:r>
          <a:r>
            <a:rPr lang="ru-RU" sz="2800" b="1" dirty="0" err="1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rPr>
            <a:t>Стажировочная</a:t>
          </a:r>
          <a:r>
            <a:rPr lang="ru-RU" sz="2800" b="1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rPr>
            <a:t> площадка по теме «Реализация системно-</a:t>
          </a:r>
          <a:r>
            <a:rPr lang="ru-RU" sz="2800" b="1" dirty="0" err="1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rPr>
            <a:t>деятельностного</a:t>
          </a:r>
          <a:r>
            <a:rPr lang="ru-RU" sz="2800" b="1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rPr>
            <a:t> подхода на современном уроке в начальной школе»</a:t>
          </a:r>
          <a:endParaRPr lang="ru-RU" sz="2800" b="1" dirty="0">
            <a:solidFill>
              <a:schemeClr val="accent3">
                <a:lumMod val="50000"/>
              </a:schemeClr>
            </a:solidFill>
            <a:latin typeface="Monotype Corsiva" pitchFamily="66" charset="0"/>
          </a:endParaRPr>
        </a:p>
      </dgm:t>
    </dgm:pt>
    <dgm:pt modelId="{29C0ADD9-740F-4E09-8FF2-5BBF9AE3F59E}" type="parTrans" cxnId="{B47D94A5-F669-40F5-AA69-630008F867F5}">
      <dgm:prSet/>
      <dgm:spPr/>
      <dgm:t>
        <a:bodyPr/>
        <a:lstStyle/>
        <a:p>
          <a:endParaRPr lang="ru-RU"/>
        </a:p>
      </dgm:t>
    </dgm:pt>
    <dgm:pt modelId="{D9BF8C09-2F84-49D7-8EF3-C0C2E82B5C7A}" type="sibTrans" cxnId="{B47D94A5-F669-40F5-AA69-630008F867F5}">
      <dgm:prSet/>
      <dgm:spPr/>
      <dgm:t>
        <a:bodyPr/>
        <a:lstStyle/>
        <a:p>
          <a:endParaRPr lang="ru-RU"/>
        </a:p>
      </dgm:t>
    </dgm:pt>
    <dgm:pt modelId="{419E7F8C-0BDC-4A3C-A881-607408DA2BAA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000" b="1" u="sng" dirty="0" smtClean="0">
              <a:solidFill>
                <a:srgbClr val="C00000"/>
              </a:solidFill>
              <a:latin typeface="Monotype Corsiva" pitchFamily="66" charset="0"/>
            </a:rPr>
            <a:t>2011 г.</a:t>
          </a:r>
          <a:r>
            <a:rPr lang="ru-RU" sz="3000" b="1" dirty="0" smtClean="0">
              <a:solidFill>
                <a:srgbClr val="C00000"/>
              </a:solidFill>
              <a:latin typeface="Monotype Corsiva" pitchFamily="66" charset="0"/>
            </a:rPr>
            <a:t> – «Создание условий для реализации основной образовательной программы НОО»</a:t>
          </a:r>
          <a:endParaRPr lang="ru-RU" sz="3000" b="1" dirty="0">
            <a:solidFill>
              <a:srgbClr val="C00000"/>
            </a:solidFill>
            <a:latin typeface="Monotype Corsiva" pitchFamily="66" charset="0"/>
          </a:endParaRPr>
        </a:p>
      </dgm:t>
    </dgm:pt>
    <dgm:pt modelId="{5F463C98-9BA3-474B-AB3F-663EFA2AB180}" type="parTrans" cxnId="{C5A93CAB-F7FC-47C5-86A7-E7C3CCD3DD77}">
      <dgm:prSet/>
      <dgm:spPr/>
      <dgm:t>
        <a:bodyPr/>
        <a:lstStyle/>
        <a:p>
          <a:endParaRPr lang="ru-RU"/>
        </a:p>
      </dgm:t>
    </dgm:pt>
    <dgm:pt modelId="{4060D8EF-0EEC-46BD-968F-F6300FD7289E}" type="sibTrans" cxnId="{C5A93CAB-F7FC-47C5-86A7-E7C3CCD3DD77}">
      <dgm:prSet/>
      <dgm:spPr/>
      <dgm:t>
        <a:bodyPr/>
        <a:lstStyle/>
        <a:p>
          <a:endParaRPr lang="ru-RU"/>
        </a:p>
      </dgm:t>
    </dgm:pt>
    <dgm:pt modelId="{C7B9290A-A6B8-49D6-B76E-D4CCCE062E4B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u="sng" dirty="0" smtClean="0">
              <a:solidFill>
                <a:schemeClr val="accent6">
                  <a:lumMod val="75000"/>
                </a:schemeClr>
              </a:solidFill>
              <a:latin typeface="Monotype Corsiva" pitchFamily="66" charset="0"/>
            </a:rPr>
            <a:t>2012 г.</a:t>
          </a:r>
          <a:r>
            <a:rPr lang="ru-RU" sz="2800" b="1" dirty="0" smtClean="0">
              <a:solidFill>
                <a:schemeClr val="accent6">
                  <a:lumMod val="75000"/>
                </a:schemeClr>
              </a:solidFill>
              <a:latin typeface="Monotype Corsiva" pitchFamily="66" charset="0"/>
            </a:rPr>
            <a:t> – «Использование ЭОР в процессе обучения в основной школе в начальных классах»</a:t>
          </a:r>
          <a:endParaRPr lang="ru-RU" sz="2800" b="1" dirty="0">
            <a:solidFill>
              <a:schemeClr val="accent6">
                <a:lumMod val="75000"/>
              </a:schemeClr>
            </a:solidFill>
            <a:latin typeface="Monotype Corsiva" pitchFamily="66" charset="0"/>
          </a:endParaRPr>
        </a:p>
      </dgm:t>
    </dgm:pt>
    <dgm:pt modelId="{AF133E3E-7C80-4DF3-98CD-C68B24CBF64E}" type="parTrans" cxnId="{2147AB91-E398-4062-B90D-5A7F916791C5}">
      <dgm:prSet/>
      <dgm:spPr/>
      <dgm:t>
        <a:bodyPr/>
        <a:lstStyle/>
        <a:p>
          <a:endParaRPr lang="ru-RU"/>
        </a:p>
      </dgm:t>
    </dgm:pt>
    <dgm:pt modelId="{D913687D-FCBC-4ED4-814A-D0E26C9663B2}" type="sibTrans" cxnId="{2147AB91-E398-4062-B90D-5A7F916791C5}">
      <dgm:prSet/>
      <dgm:spPr/>
      <dgm:t>
        <a:bodyPr/>
        <a:lstStyle/>
        <a:p>
          <a:endParaRPr lang="ru-RU"/>
        </a:p>
      </dgm:t>
    </dgm:pt>
    <dgm:pt modelId="{7F086D6B-6396-42A8-8958-33A754414EC9}" type="pres">
      <dgm:prSet presAssocID="{4C77CBE1-B616-4BD6-B58D-6E3C52700EF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DE61B9-F784-490C-8C02-A89483E951E3}" type="pres">
      <dgm:prSet presAssocID="{C8ECBFAC-C707-4E18-B091-404271350067}" presName="node" presStyleLbl="node1" presStyleIdx="0" presStyleCnt="4" custScaleX="153179" custScaleY="124353" custRadScaleRad="90185" custRadScaleInc="-465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ED75B9-6610-4BB4-BCDB-E3DE9ED8337A}" type="pres">
      <dgm:prSet presAssocID="{9B5CF8A5-92D5-4772-9B32-05891D865EFB}" presName="sibTrans" presStyleLbl="sibTrans2D1" presStyleIdx="0" presStyleCnt="4" custLinFactX="-2336755" custLinFactY="272358" custLinFactNeighborX="-2400000" custLinFactNeighborY="300000"/>
      <dgm:spPr/>
      <dgm:t>
        <a:bodyPr/>
        <a:lstStyle/>
        <a:p>
          <a:endParaRPr lang="ru-RU"/>
        </a:p>
      </dgm:t>
    </dgm:pt>
    <dgm:pt modelId="{229623B5-FB09-4ABC-AD61-04028C4D7FC4}" type="pres">
      <dgm:prSet presAssocID="{9B5CF8A5-92D5-4772-9B32-05891D865EFB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E482DCEF-3247-463D-91AA-CEB5A308307D}" type="pres">
      <dgm:prSet presAssocID="{B814472A-36E1-4624-BDE3-39BD860D4AEB}" presName="node" presStyleLbl="node1" presStyleIdx="1" presStyleCnt="4" custScaleX="239407" custScaleY="121602" custRadScaleRad="117755" custRadScaleInc="-201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C2B4D-F5D1-4087-A4F9-D9FF71E3B8CD}" type="pres">
      <dgm:prSet presAssocID="{D9BF8C09-2F84-49D7-8EF3-C0C2E82B5C7A}" presName="sibTrans" presStyleLbl="sibTrans2D1" presStyleIdx="1" presStyleCnt="4" custLinFactX="-1107462" custLinFactY="100000" custLinFactNeighborX="-1200000" custLinFactNeighborY="197124"/>
      <dgm:spPr/>
      <dgm:t>
        <a:bodyPr/>
        <a:lstStyle/>
        <a:p>
          <a:endParaRPr lang="ru-RU"/>
        </a:p>
      </dgm:t>
    </dgm:pt>
    <dgm:pt modelId="{09C9FDC0-5DBC-4A62-9AF2-DEA9340D4CEB}" type="pres">
      <dgm:prSet presAssocID="{D9BF8C09-2F84-49D7-8EF3-C0C2E82B5C7A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BE502314-00FD-47D7-80DB-0686E28E3632}" type="pres">
      <dgm:prSet presAssocID="{419E7F8C-0BDC-4A3C-A881-607408DA2BAA}" presName="node" presStyleLbl="node1" presStyleIdx="2" presStyleCnt="4" custScaleX="187498" custScaleY="132984" custRadScaleRad="92028" custRadScaleInc="-39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B4167-496D-47F0-B9F6-12AE168D12E1}" type="pres">
      <dgm:prSet presAssocID="{4060D8EF-0EEC-46BD-968F-F6300FD7289E}" presName="sibTrans" presStyleLbl="sibTrans2D1" presStyleIdx="2" presStyleCnt="4" custLinFactX="-2800000" custLinFactY="100000" custLinFactNeighborX="-2854725" custLinFactNeighborY="131231"/>
      <dgm:spPr/>
      <dgm:t>
        <a:bodyPr/>
        <a:lstStyle/>
        <a:p>
          <a:endParaRPr lang="ru-RU"/>
        </a:p>
      </dgm:t>
    </dgm:pt>
    <dgm:pt modelId="{1B0228A1-F9B7-49D5-8AAD-9FBE00F87924}" type="pres">
      <dgm:prSet presAssocID="{4060D8EF-0EEC-46BD-968F-F6300FD7289E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799FDF47-0C59-4284-9081-B3356FB00446}" type="pres">
      <dgm:prSet presAssocID="{C7B9290A-A6B8-49D6-B76E-D4CCCE062E4B}" presName="node" presStyleLbl="node1" presStyleIdx="3" presStyleCnt="4" custScaleX="143315" custScaleY="146033" custRadScaleRad="107807" custRadScaleInc="-219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469EB3-E83E-47AB-A65A-42A804B81471}" type="pres">
      <dgm:prSet presAssocID="{D913687D-FCBC-4ED4-814A-D0E26C9663B2}" presName="sibTrans" presStyleLbl="sibTrans2D1" presStyleIdx="3" presStyleCnt="4" custLinFactX="-1725592" custLinFactY="205679" custLinFactNeighborX="-1800000" custLinFactNeighborY="300000"/>
      <dgm:spPr/>
      <dgm:t>
        <a:bodyPr/>
        <a:lstStyle/>
        <a:p>
          <a:endParaRPr lang="ru-RU"/>
        </a:p>
      </dgm:t>
    </dgm:pt>
    <dgm:pt modelId="{D4BF6D87-C2FB-4884-ADA6-482C16D8EB16}" type="pres">
      <dgm:prSet presAssocID="{D913687D-FCBC-4ED4-814A-D0E26C9663B2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B47D94A5-F669-40F5-AA69-630008F867F5}" srcId="{4C77CBE1-B616-4BD6-B58D-6E3C52700EF9}" destId="{B814472A-36E1-4624-BDE3-39BD860D4AEB}" srcOrd="1" destOrd="0" parTransId="{29C0ADD9-740F-4E09-8FF2-5BBF9AE3F59E}" sibTransId="{D9BF8C09-2F84-49D7-8EF3-C0C2E82B5C7A}"/>
    <dgm:cxn modelId="{4B63AB25-BA20-4D64-8063-2C3CB97CB245}" type="presOf" srcId="{419E7F8C-0BDC-4A3C-A881-607408DA2BAA}" destId="{BE502314-00FD-47D7-80DB-0686E28E3632}" srcOrd="0" destOrd="0" presId="urn:microsoft.com/office/officeart/2005/8/layout/cycle2"/>
    <dgm:cxn modelId="{AEC82F5C-8DD5-489F-A2B9-3966C2BAA04D}" type="presOf" srcId="{D913687D-FCBC-4ED4-814A-D0E26C9663B2}" destId="{93469EB3-E83E-47AB-A65A-42A804B81471}" srcOrd="0" destOrd="0" presId="urn:microsoft.com/office/officeart/2005/8/layout/cycle2"/>
    <dgm:cxn modelId="{F3455759-4D30-40C1-A1E9-F00CA9FEE4D1}" srcId="{4C77CBE1-B616-4BD6-B58D-6E3C52700EF9}" destId="{C8ECBFAC-C707-4E18-B091-404271350067}" srcOrd="0" destOrd="0" parTransId="{04701DA9-943A-42EC-89F2-3A58857BDC06}" sibTransId="{9B5CF8A5-92D5-4772-9B32-05891D865EFB}"/>
    <dgm:cxn modelId="{873B7690-14EB-4D6C-B0F5-4D4C7CEDE35C}" type="presOf" srcId="{9B5CF8A5-92D5-4772-9B32-05891D865EFB}" destId="{229623B5-FB09-4ABC-AD61-04028C4D7FC4}" srcOrd="1" destOrd="0" presId="urn:microsoft.com/office/officeart/2005/8/layout/cycle2"/>
    <dgm:cxn modelId="{C5A93CAB-F7FC-47C5-86A7-E7C3CCD3DD77}" srcId="{4C77CBE1-B616-4BD6-B58D-6E3C52700EF9}" destId="{419E7F8C-0BDC-4A3C-A881-607408DA2BAA}" srcOrd="2" destOrd="0" parTransId="{5F463C98-9BA3-474B-AB3F-663EFA2AB180}" sibTransId="{4060D8EF-0EEC-46BD-968F-F6300FD7289E}"/>
    <dgm:cxn modelId="{6F52321D-22DE-473E-81C0-A41F9E31C789}" type="presOf" srcId="{B814472A-36E1-4624-BDE3-39BD860D4AEB}" destId="{E482DCEF-3247-463D-91AA-CEB5A308307D}" srcOrd="0" destOrd="0" presId="urn:microsoft.com/office/officeart/2005/8/layout/cycle2"/>
    <dgm:cxn modelId="{1699CFA6-77E9-4986-AF31-DAAC7FA00293}" type="presOf" srcId="{D913687D-FCBC-4ED4-814A-D0E26C9663B2}" destId="{D4BF6D87-C2FB-4884-ADA6-482C16D8EB16}" srcOrd="1" destOrd="0" presId="urn:microsoft.com/office/officeart/2005/8/layout/cycle2"/>
    <dgm:cxn modelId="{AC81F8A8-829C-4C12-BEC7-F78F0356D4C9}" type="presOf" srcId="{D9BF8C09-2F84-49D7-8EF3-C0C2E82B5C7A}" destId="{09C9FDC0-5DBC-4A62-9AF2-DEA9340D4CEB}" srcOrd="1" destOrd="0" presId="urn:microsoft.com/office/officeart/2005/8/layout/cycle2"/>
    <dgm:cxn modelId="{19F92D84-4B32-4D3D-A1C7-63BA1E70421A}" type="presOf" srcId="{4060D8EF-0EEC-46BD-968F-F6300FD7289E}" destId="{1B0228A1-F9B7-49D5-8AAD-9FBE00F87924}" srcOrd="1" destOrd="0" presId="urn:microsoft.com/office/officeart/2005/8/layout/cycle2"/>
    <dgm:cxn modelId="{E3B533B8-2543-4CF1-9482-679A4BB287E4}" type="presOf" srcId="{4060D8EF-0EEC-46BD-968F-F6300FD7289E}" destId="{7DEB4167-496D-47F0-B9F6-12AE168D12E1}" srcOrd="0" destOrd="0" presId="urn:microsoft.com/office/officeart/2005/8/layout/cycle2"/>
    <dgm:cxn modelId="{C48F939A-A2A5-4011-8913-871B92AFC6EF}" type="presOf" srcId="{C8ECBFAC-C707-4E18-B091-404271350067}" destId="{F1DE61B9-F784-490C-8C02-A89483E951E3}" srcOrd="0" destOrd="0" presId="urn:microsoft.com/office/officeart/2005/8/layout/cycle2"/>
    <dgm:cxn modelId="{779F2F06-644E-4EB8-A592-ACA647BFD807}" type="presOf" srcId="{C7B9290A-A6B8-49D6-B76E-D4CCCE062E4B}" destId="{799FDF47-0C59-4284-9081-B3356FB00446}" srcOrd="0" destOrd="0" presId="urn:microsoft.com/office/officeart/2005/8/layout/cycle2"/>
    <dgm:cxn modelId="{DD9B808D-804B-4E9F-9CD3-E053271411AF}" type="presOf" srcId="{4C77CBE1-B616-4BD6-B58D-6E3C52700EF9}" destId="{7F086D6B-6396-42A8-8958-33A754414EC9}" srcOrd="0" destOrd="0" presId="urn:microsoft.com/office/officeart/2005/8/layout/cycle2"/>
    <dgm:cxn modelId="{E4F2085B-7C9D-4980-9770-C056FB4C1788}" type="presOf" srcId="{9B5CF8A5-92D5-4772-9B32-05891D865EFB}" destId="{1DED75B9-6610-4BB4-BCDB-E3DE9ED8337A}" srcOrd="0" destOrd="0" presId="urn:microsoft.com/office/officeart/2005/8/layout/cycle2"/>
    <dgm:cxn modelId="{2147AB91-E398-4062-B90D-5A7F916791C5}" srcId="{4C77CBE1-B616-4BD6-B58D-6E3C52700EF9}" destId="{C7B9290A-A6B8-49D6-B76E-D4CCCE062E4B}" srcOrd="3" destOrd="0" parTransId="{AF133E3E-7C80-4DF3-98CD-C68B24CBF64E}" sibTransId="{D913687D-FCBC-4ED4-814A-D0E26C9663B2}"/>
    <dgm:cxn modelId="{7834ED69-EE11-4964-BF5D-725124F46525}" type="presOf" srcId="{D9BF8C09-2F84-49D7-8EF3-C0C2E82B5C7A}" destId="{D55C2B4D-F5D1-4087-A4F9-D9FF71E3B8CD}" srcOrd="0" destOrd="0" presId="urn:microsoft.com/office/officeart/2005/8/layout/cycle2"/>
    <dgm:cxn modelId="{64DC6BA4-AD09-461B-B186-68CFDDA632BE}" type="presParOf" srcId="{7F086D6B-6396-42A8-8958-33A754414EC9}" destId="{F1DE61B9-F784-490C-8C02-A89483E951E3}" srcOrd="0" destOrd="0" presId="urn:microsoft.com/office/officeart/2005/8/layout/cycle2"/>
    <dgm:cxn modelId="{4913AEAE-EABF-45AF-B793-C08FF323E9B0}" type="presParOf" srcId="{7F086D6B-6396-42A8-8958-33A754414EC9}" destId="{1DED75B9-6610-4BB4-BCDB-E3DE9ED8337A}" srcOrd="1" destOrd="0" presId="urn:microsoft.com/office/officeart/2005/8/layout/cycle2"/>
    <dgm:cxn modelId="{B1C1868C-802C-499C-9959-DE89A9234150}" type="presParOf" srcId="{1DED75B9-6610-4BB4-BCDB-E3DE9ED8337A}" destId="{229623B5-FB09-4ABC-AD61-04028C4D7FC4}" srcOrd="0" destOrd="0" presId="urn:microsoft.com/office/officeart/2005/8/layout/cycle2"/>
    <dgm:cxn modelId="{70E40732-5D0A-476E-87CD-5CEFE6C43057}" type="presParOf" srcId="{7F086D6B-6396-42A8-8958-33A754414EC9}" destId="{E482DCEF-3247-463D-91AA-CEB5A308307D}" srcOrd="2" destOrd="0" presId="urn:microsoft.com/office/officeart/2005/8/layout/cycle2"/>
    <dgm:cxn modelId="{FFF1B3FB-6B4E-4925-BD83-7DE7E88361BA}" type="presParOf" srcId="{7F086D6B-6396-42A8-8958-33A754414EC9}" destId="{D55C2B4D-F5D1-4087-A4F9-D9FF71E3B8CD}" srcOrd="3" destOrd="0" presId="urn:microsoft.com/office/officeart/2005/8/layout/cycle2"/>
    <dgm:cxn modelId="{12A48CAB-C1F1-4838-A015-54CB8610EFC9}" type="presParOf" srcId="{D55C2B4D-F5D1-4087-A4F9-D9FF71E3B8CD}" destId="{09C9FDC0-5DBC-4A62-9AF2-DEA9340D4CEB}" srcOrd="0" destOrd="0" presId="urn:microsoft.com/office/officeart/2005/8/layout/cycle2"/>
    <dgm:cxn modelId="{10FD6E4A-8574-46AD-B9A7-209806C6C1BA}" type="presParOf" srcId="{7F086D6B-6396-42A8-8958-33A754414EC9}" destId="{BE502314-00FD-47D7-80DB-0686E28E3632}" srcOrd="4" destOrd="0" presId="urn:microsoft.com/office/officeart/2005/8/layout/cycle2"/>
    <dgm:cxn modelId="{9E258CA5-1300-41A2-9E68-FF042F7ED569}" type="presParOf" srcId="{7F086D6B-6396-42A8-8958-33A754414EC9}" destId="{7DEB4167-496D-47F0-B9F6-12AE168D12E1}" srcOrd="5" destOrd="0" presId="urn:microsoft.com/office/officeart/2005/8/layout/cycle2"/>
    <dgm:cxn modelId="{F20CB148-2D9F-4BC8-89FA-B4A571FEA97B}" type="presParOf" srcId="{7DEB4167-496D-47F0-B9F6-12AE168D12E1}" destId="{1B0228A1-F9B7-49D5-8AAD-9FBE00F87924}" srcOrd="0" destOrd="0" presId="urn:microsoft.com/office/officeart/2005/8/layout/cycle2"/>
    <dgm:cxn modelId="{B7CB4747-4C1E-4ACE-925D-872CDCE3D4BB}" type="presParOf" srcId="{7F086D6B-6396-42A8-8958-33A754414EC9}" destId="{799FDF47-0C59-4284-9081-B3356FB00446}" srcOrd="6" destOrd="0" presId="urn:microsoft.com/office/officeart/2005/8/layout/cycle2"/>
    <dgm:cxn modelId="{C41C2A33-86AD-4A16-8589-60478C140510}" type="presParOf" srcId="{7F086D6B-6396-42A8-8958-33A754414EC9}" destId="{93469EB3-E83E-47AB-A65A-42A804B81471}" srcOrd="7" destOrd="0" presId="urn:microsoft.com/office/officeart/2005/8/layout/cycle2"/>
    <dgm:cxn modelId="{C986F54D-6FC8-4D92-924F-4627D9CE534F}" type="presParOf" srcId="{93469EB3-E83E-47AB-A65A-42A804B81471}" destId="{D4BF6D87-C2FB-4884-ADA6-482C16D8EB1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299AE9-6E9C-4523-8916-6822FF946A15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810D0E4-EE00-4E79-803A-C91D93497FAF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B050"/>
              </a:solidFill>
              <a:latin typeface="Monotype Corsiva" pitchFamily="66" charset="0"/>
            </a:rPr>
            <a:t>Повысился интерес к получению знаний, ученики научились вести себя в классе, в обществе.</a:t>
          </a:r>
          <a:endParaRPr lang="ru-RU" sz="2800" b="1" dirty="0">
            <a:solidFill>
              <a:srgbClr val="00B050"/>
            </a:solidFill>
            <a:latin typeface="Monotype Corsiva" pitchFamily="66" charset="0"/>
          </a:endParaRPr>
        </a:p>
      </dgm:t>
    </dgm:pt>
    <dgm:pt modelId="{C1683A92-277C-49C9-BCCD-79D0275B80FF}" type="parTrans" cxnId="{8ED10BE2-6D62-40D1-AEE3-1C0478912BBF}">
      <dgm:prSet/>
      <dgm:spPr/>
      <dgm:t>
        <a:bodyPr/>
        <a:lstStyle/>
        <a:p>
          <a:endParaRPr lang="ru-RU"/>
        </a:p>
      </dgm:t>
    </dgm:pt>
    <dgm:pt modelId="{AA2CEC75-A468-4DFE-8A16-1B688BFDAA18}" type="sibTrans" cxnId="{8ED10BE2-6D62-40D1-AEE3-1C0478912BBF}">
      <dgm:prSet/>
      <dgm:spPr/>
      <dgm:t>
        <a:bodyPr/>
        <a:lstStyle/>
        <a:p>
          <a:endParaRPr lang="ru-RU"/>
        </a:p>
      </dgm:t>
    </dgm:pt>
    <dgm:pt modelId="{C4E2F83C-DF94-4C98-8768-6A387790771F}">
      <dgm:prSet phldrT="[Текст]"/>
      <dgm:spPr/>
      <dgm:t>
        <a:bodyPr/>
        <a:lstStyle/>
        <a:p>
          <a:r>
            <a:rPr lang="ru-RU" dirty="0" smtClean="0"/>
            <a:t>-</a:t>
          </a:r>
          <a:endParaRPr lang="ru-RU" dirty="0"/>
        </a:p>
      </dgm:t>
    </dgm:pt>
    <dgm:pt modelId="{8377F2B0-6A72-4E12-AACE-0B81B79BC3B3}" type="parTrans" cxnId="{AA72416F-A99C-4257-ADB1-1EA9130F456A}">
      <dgm:prSet/>
      <dgm:spPr/>
      <dgm:t>
        <a:bodyPr/>
        <a:lstStyle/>
        <a:p>
          <a:endParaRPr lang="ru-RU"/>
        </a:p>
      </dgm:t>
    </dgm:pt>
    <dgm:pt modelId="{60C7C8F2-20DA-4B98-8FDF-49D141E8679E}" type="sibTrans" cxnId="{AA72416F-A99C-4257-ADB1-1EA9130F456A}">
      <dgm:prSet/>
      <dgm:spPr/>
      <dgm:t>
        <a:bodyPr/>
        <a:lstStyle/>
        <a:p>
          <a:endParaRPr lang="ru-RU"/>
        </a:p>
      </dgm:t>
    </dgm:pt>
    <dgm:pt modelId="{A27C3982-6BD8-4C74-B54F-334C170DD12C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accent6">
                  <a:lumMod val="75000"/>
                </a:schemeClr>
              </a:solidFill>
              <a:latin typeface="Monotype Corsiva" pitchFamily="66" charset="0"/>
            </a:rPr>
            <a:t>Мы вместе с родителями смогли сплотить детей через формирование позитивных межличностных отношений.</a:t>
          </a:r>
          <a:endParaRPr lang="ru-RU" sz="2800" b="1" dirty="0">
            <a:solidFill>
              <a:schemeClr val="accent6">
                <a:lumMod val="75000"/>
              </a:schemeClr>
            </a:solidFill>
            <a:latin typeface="Monotype Corsiva" pitchFamily="66" charset="0"/>
          </a:endParaRPr>
        </a:p>
      </dgm:t>
    </dgm:pt>
    <dgm:pt modelId="{79D025BA-7756-41F6-A3A8-130195702E09}" type="parTrans" cxnId="{A38FFE1B-0ED6-4190-8412-74A81B235775}">
      <dgm:prSet/>
      <dgm:spPr/>
      <dgm:t>
        <a:bodyPr/>
        <a:lstStyle/>
        <a:p>
          <a:endParaRPr lang="ru-RU"/>
        </a:p>
      </dgm:t>
    </dgm:pt>
    <dgm:pt modelId="{3E6445E7-1107-401B-B359-0ACB19F63930}" type="sibTrans" cxnId="{A38FFE1B-0ED6-4190-8412-74A81B235775}">
      <dgm:prSet/>
      <dgm:spPr/>
      <dgm:t>
        <a:bodyPr/>
        <a:lstStyle/>
        <a:p>
          <a:endParaRPr lang="ru-RU"/>
        </a:p>
      </dgm:t>
    </dgm:pt>
    <dgm:pt modelId="{4081F77F-48C3-4B9E-8B58-48854E589BEB}">
      <dgm:prSet phldrT="[Текст]"/>
      <dgm:spPr/>
      <dgm:t>
        <a:bodyPr/>
        <a:lstStyle/>
        <a:p>
          <a:r>
            <a:rPr lang="ru-RU" dirty="0" smtClean="0"/>
            <a:t>-</a:t>
          </a:r>
          <a:endParaRPr lang="ru-RU" dirty="0"/>
        </a:p>
      </dgm:t>
    </dgm:pt>
    <dgm:pt modelId="{BEB1AF9C-58DF-4DF4-BC56-91B0B6B2034E}" type="sibTrans" cxnId="{0205DC59-8D66-47CC-9D06-CC6B5461DB03}">
      <dgm:prSet/>
      <dgm:spPr/>
      <dgm:t>
        <a:bodyPr/>
        <a:lstStyle/>
        <a:p>
          <a:endParaRPr lang="ru-RU"/>
        </a:p>
      </dgm:t>
    </dgm:pt>
    <dgm:pt modelId="{670A3C39-E1E1-47B3-AD64-E832C705EC63}" type="parTrans" cxnId="{0205DC59-8D66-47CC-9D06-CC6B5461DB03}">
      <dgm:prSet/>
      <dgm:spPr/>
      <dgm:t>
        <a:bodyPr/>
        <a:lstStyle/>
        <a:p>
          <a:endParaRPr lang="ru-RU"/>
        </a:p>
      </dgm:t>
    </dgm:pt>
    <dgm:pt modelId="{89E2A162-07DB-4566-AC6B-433263573E7C}">
      <dgm:prSet phldrT="[Текст]" custT="1"/>
      <dgm:spPr/>
      <dgm:t>
        <a:bodyPr/>
        <a:lstStyle/>
        <a:p>
          <a:r>
            <a:rPr lang="ru-RU" sz="2700" b="1" dirty="0" smtClean="0">
              <a:solidFill>
                <a:srgbClr val="00B0F0"/>
              </a:solidFill>
              <a:latin typeface="Monotype Corsiva" pitchFamily="66" charset="0"/>
            </a:rPr>
            <a:t>Мои ученики стали более открытыми, они смогли идти на контакт с учителем, избавляться от различных комплексов.</a:t>
          </a:r>
          <a:endParaRPr lang="ru-RU" sz="2700" b="1" dirty="0">
            <a:solidFill>
              <a:srgbClr val="00B0F0"/>
            </a:solidFill>
            <a:latin typeface="Monotype Corsiva" pitchFamily="66" charset="0"/>
          </a:endParaRPr>
        </a:p>
      </dgm:t>
    </dgm:pt>
    <dgm:pt modelId="{2DB039D1-4F70-4A60-988E-814D7B20CA93}" type="sibTrans" cxnId="{01F37DE1-AA26-44EC-82EA-8F1E336EC3C9}">
      <dgm:prSet/>
      <dgm:spPr/>
      <dgm:t>
        <a:bodyPr/>
        <a:lstStyle/>
        <a:p>
          <a:endParaRPr lang="ru-RU"/>
        </a:p>
      </dgm:t>
    </dgm:pt>
    <dgm:pt modelId="{C4CE7E57-DF21-495C-89E8-D99B63CA1980}" type="parTrans" cxnId="{01F37DE1-AA26-44EC-82EA-8F1E336EC3C9}">
      <dgm:prSet/>
      <dgm:spPr/>
      <dgm:t>
        <a:bodyPr/>
        <a:lstStyle/>
        <a:p>
          <a:endParaRPr lang="ru-RU"/>
        </a:p>
      </dgm:t>
    </dgm:pt>
    <dgm:pt modelId="{883E59BB-AFE0-4B5B-ACED-B892D182EF11}">
      <dgm:prSet phldrT="[Текст]"/>
      <dgm:spPr/>
      <dgm:t>
        <a:bodyPr/>
        <a:lstStyle/>
        <a:p>
          <a:r>
            <a:rPr lang="ru-RU" smtClean="0"/>
            <a:t>-</a:t>
          </a:r>
          <a:endParaRPr lang="ru-RU" dirty="0"/>
        </a:p>
      </dgm:t>
    </dgm:pt>
    <dgm:pt modelId="{B0F35C49-B6C6-4BEA-A447-06EF45FE978E}" type="sibTrans" cxnId="{3CD88913-8DD7-4DAF-A475-4AA5E4F18A50}">
      <dgm:prSet/>
      <dgm:spPr/>
      <dgm:t>
        <a:bodyPr/>
        <a:lstStyle/>
        <a:p>
          <a:endParaRPr lang="ru-RU"/>
        </a:p>
      </dgm:t>
    </dgm:pt>
    <dgm:pt modelId="{34F41B06-322D-401A-95A6-C9ECE1D3ADB3}" type="parTrans" cxnId="{3CD88913-8DD7-4DAF-A475-4AA5E4F18A50}">
      <dgm:prSet/>
      <dgm:spPr/>
      <dgm:t>
        <a:bodyPr/>
        <a:lstStyle/>
        <a:p>
          <a:endParaRPr lang="ru-RU"/>
        </a:p>
      </dgm:t>
    </dgm:pt>
    <dgm:pt modelId="{1FD2180C-25F6-4D0E-BF72-69F4F7D3EDF7}" type="pres">
      <dgm:prSet presAssocID="{76299AE9-6E9C-4523-8916-6822FF946A1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1AD3FB-9D3D-4224-8605-E9EA443D7162}" type="pres">
      <dgm:prSet presAssocID="{883E59BB-AFE0-4B5B-ACED-B892D182EF11}" presName="composite" presStyleCnt="0"/>
      <dgm:spPr/>
    </dgm:pt>
    <dgm:pt modelId="{3E12D7F7-5D66-478E-86D9-F246C9624078}" type="pres">
      <dgm:prSet presAssocID="{883E59BB-AFE0-4B5B-ACED-B892D182EF1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D06BF4-8405-4A99-BDE0-68E44A1B3B70}" type="pres">
      <dgm:prSet presAssocID="{883E59BB-AFE0-4B5B-ACED-B892D182EF1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CF54CC-0DEA-45B2-8074-CBB488F5DF36}" type="pres">
      <dgm:prSet presAssocID="{B0F35C49-B6C6-4BEA-A447-06EF45FE978E}" presName="sp" presStyleCnt="0"/>
      <dgm:spPr/>
    </dgm:pt>
    <dgm:pt modelId="{24869FEA-7618-4779-AD6C-107351066644}" type="pres">
      <dgm:prSet presAssocID="{4081F77F-48C3-4B9E-8B58-48854E589BEB}" presName="composite" presStyleCnt="0"/>
      <dgm:spPr/>
    </dgm:pt>
    <dgm:pt modelId="{7852623F-1177-479E-88F6-3BB8CA5D7769}" type="pres">
      <dgm:prSet presAssocID="{4081F77F-48C3-4B9E-8B58-48854E589BE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058C15-BED2-4CA5-9850-3E23C9ABA801}" type="pres">
      <dgm:prSet presAssocID="{4081F77F-48C3-4B9E-8B58-48854E589BE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37A36-A1EF-4716-926D-E834B28E52C6}" type="pres">
      <dgm:prSet presAssocID="{BEB1AF9C-58DF-4DF4-BC56-91B0B6B2034E}" presName="sp" presStyleCnt="0"/>
      <dgm:spPr/>
    </dgm:pt>
    <dgm:pt modelId="{8C1E292A-34C3-468A-BED4-E2FEA3BC58A4}" type="pres">
      <dgm:prSet presAssocID="{C4E2F83C-DF94-4C98-8768-6A387790771F}" presName="composite" presStyleCnt="0"/>
      <dgm:spPr/>
    </dgm:pt>
    <dgm:pt modelId="{CA57A5E4-666B-468B-B010-D2822D7B42EC}" type="pres">
      <dgm:prSet presAssocID="{C4E2F83C-DF94-4C98-8768-6A387790771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10763-7935-494C-87EB-4C882ED0E755}" type="pres">
      <dgm:prSet presAssocID="{C4E2F83C-DF94-4C98-8768-6A387790771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D88913-8DD7-4DAF-A475-4AA5E4F18A50}" srcId="{76299AE9-6E9C-4523-8916-6822FF946A15}" destId="{883E59BB-AFE0-4B5B-ACED-B892D182EF11}" srcOrd="0" destOrd="0" parTransId="{34F41B06-322D-401A-95A6-C9ECE1D3ADB3}" sibTransId="{B0F35C49-B6C6-4BEA-A447-06EF45FE978E}"/>
    <dgm:cxn modelId="{17CE3CAF-99D0-45E8-98C5-1A5F2AED3751}" type="presOf" srcId="{4081F77F-48C3-4B9E-8B58-48854E589BEB}" destId="{7852623F-1177-479E-88F6-3BB8CA5D7769}" srcOrd="0" destOrd="0" presId="urn:microsoft.com/office/officeart/2005/8/layout/chevron2"/>
    <dgm:cxn modelId="{0E538B9E-C74D-4467-81EE-9376C7F19294}" type="presOf" srcId="{A27C3982-6BD8-4C74-B54F-334C170DD12C}" destId="{F4D10763-7935-494C-87EB-4C882ED0E755}" srcOrd="0" destOrd="0" presId="urn:microsoft.com/office/officeart/2005/8/layout/chevron2"/>
    <dgm:cxn modelId="{AA72416F-A99C-4257-ADB1-1EA9130F456A}" srcId="{76299AE9-6E9C-4523-8916-6822FF946A15}" destId="{C4E2F83C-DF94-4C98-8768-6A387790771F}" srcOrd="2" destOrd="0" parTransId="{8377F2B0-6A72-4E12-AACE-0B81B79BC3B3}" sibTransId="{60C7C8F2-20DA-4B98-8FDF-49D141E8679E}"/>
    <dgm:cxn modelId="{F67DCDB6-ED69-4CCF-B841-85C3BDF1A19C}" type="presOf" srcId="{C4E2F83C-DF94-4C98-8768-6A387790771F}" destId="{CA57A5E4-666B-468B-B010-D2822D7B42EC}" srcOrd="0" destOrd="0" presId="urn:microsoft.com/office/officeart/2005/8/layout/chevron2"/>
    <dgm:cxn modelId="{93453F68-746B-43AF-B479-69C06215D83F}" type="presOf" srcId="{2810D0E4-EE00-4E79-803A-C91D93497FAF}" destId="{D4058C15-BED2-4CA5-9850-3E23C9ABA801}" srcOrd="0" destOrd="0" presId="urn:microsoft.com/office/officeart/2005/8/layout/chevron2"/>
    <dgm:cxn modelId="{B89E015F-AAB6-471A-9CE2-B520E50C8214}" type="presOf" srcId="{76299AE9-6E9C-4523-8916-6822FF946A15}" destId="{1FD2180C-25F6-4D0E-BF72-69F4F7D3EDF7}" srcOrd="0" destOrd="0" presId="urn:microsoft.com/office/officeart/2005/8/layout/chevron2"/>
    <dgm:cxn modelId="{1F0364CE-256A-4733-8D27-EC9DBD9E11CA}" type="presOf" srcId="{89E2A162-07DB-4566-AC6B-433263573E7C}" destId="{ECD06BF4-8405-4A99-BDE0-68E44A1B3B70}" srcOrd="0" destOrd="0" presId="urn:microsoft.com/office/officeart/2005/8/layout/chevron2"/>
    <dgm:cxn modelId="{F2E384A3-F9C8-4B9D-B8F1-BA7E6E67320C}" type="presOf" srcId="{883E59BB-AFE0-4B5B-ACED-B892D182EF11}" destId="{3E12D7F7-5D66-478E-86D9-F246C9624078}" srcOrd="0" destOrd="0" presId="urn:microsoft.com/office/officeart/2005/8/layout/chevron2"/>
    <dgm:cxn modelId="{8ED10BE2-6D62-40D1-AEE3-1C0478912BBF}" srcId="{4081F77F-48C3-4B9E-8B58-48854E589BEB}" destId="{2810D0E4-EE00-4E79-803A-C91D93497FAF}" srcOrd="0" destOrd="0" parTransId="{C1683A92-277C-49C9-BCCD-79D0275B80FF}" sibTransId="{AA2CEC75-A468-4DFE-8A16-1B688BFDAA18}"/>
    <dgm:cxn modelId="{A38FFE1B-0ED6-4190-8412-74A81B235775}" srcId="{C4E2F83C-DF94-4C98-8768-6A387790771F}" destId="{A27C3982-6BD8-4C74-B54F-334C170DD12C}" srcOrd="0" destOrd="0" parTransId="{79D025BA-7756-41F6-A3A8-130195702E09}" sibTransId="{3E6445E7-1107-401B-B359-0ACB19F63930}"/>
    <dgm:cxn modelId="{01F37DE1-AA26-44EC-82EA-8F1E336EC3C9}" srcId="{883E59BB-AFE0-4B5B-ACED-B892D182EF11}" destId="{89E2A162-07DB-4566-AC6B-433263573E7C}" srcOrd="0" destOrd="0" parTransId="{C4CE7E57-DF21-495C-89E8-D99B63CA1980}" sibTransId="{2DB039D1-4F70-4A60-988E-814D7B20CA93}"/>
    <dgm:cxn modelId="{0205DC59-8D66-47CC-9D06-CC6B5461DB03}" srcId="{76299AE9-6E9C-4523-8916-6822FF946A15}" destId="{4081F77F-48C3-4B9E-8B58-48854E589BEB}" srcOrd="1" destOrd="0" parTransId="{670A3C39-E1E1-47B3-AD64-E832C705EC63}" sibTransId="{BEB1AF9C-58DF-4DF4-BC56-91B0B6B2034E}"/>
    <dgm:cxn modelId="{087DDA25-0685-4293-BBFF-640E4D01FA2A}" type="presParOf" srcId="{1FD2180C-25F6-4D0E-BF72-69F4F7D3EDF7}" destId="{3C1AD3FB-9D3D-4224-8605-E9EA443D7162}" srcOrd="0" destOrd="0" presId="urn:microsoft.com/office/officeart/2005/8/layout/chevron2"/>
    <dgm:cxn modelId="{4435D543-F662-4588-B477-33B9086ADD1A}" type="presParOf" srcId="{3C1AD3FB-9D3D-4224-8605-E9EA443D7162}" destId="{3E12D7F7-5D66-478E-86D9-F246C9624078}" srcOrd="0" destOrd="0" presId="urn:microsoft.com/office/officeart/2005/8/layout/chevron2"/>
    <dgm:cxn modelId="{D75239FA-3A44-4092-8167-919072FF7E4B}" type="presParOf" srcId="{3C1AD3FB-9D3D-4224-8605-E9EA443D7162}" destId="{ECD06BF4-8405-4A99-BDE0-68E44A1B3B70}" srcOrd="1" destOrd="0" presId="urn:microsoft.com/office/officeart/2005/8/layout/chevron2"/>
    <dgm:cxn modelId="{78F5BCFE-64F6-4DD4-BEDA-DB3600949747}" type="presParOf" srcId="{1FD2180C-25F6-4D0E-BF72-69F4F7D3EDF7}" destId="{A0CF54CC-0DEA-45B2-8074-CBB488F5DF36}" srcOrd="1" destOrd="0" presId="urn:microsoft.com/office/officeart/2005/8/layout/chevron2"/>
    <dgm:cxn modelId="{AFEFDB56-D17C-43BC-819C-5E3C68232C65}" type="presParOf" srcId="{1FD2180C-25F6-4D0E-BF72-69F4F7D3EDF7}" destId="{24869FEA-7618-4779-AD6C-107351066644}" srcOrd="2" destOrd="0" presId="urn:microsoft.com/office/officeart/2005/8/layout/chevron2"/>
    <dgm:cxn modelId="{5ADE1D99-8F9F-4107-A3E3-E983AFC9DFA9}" type="presParOf" srcId="{24869FEA-7618-4779-AD6C-107351066644}" destId="{7852623F-1177-479E-88F6-3BB8CA5D7769}" srcOrd="0" destOrd="0" presId="urn:microsoft.com/office/officeart/2005/8/layout/chevron2"/>
    <dgm:cxn modelId="{7FE3987C-DADC-4B9B-98FA-06FB71324D6F}" type="presParOf" srcId="{24869FEA-7618-4779-AD6C-107351066644}" destId="{D4058C15-BED2-4CA5-9850-3E23C9ABA801}" srcOrd="1" destOrd="0" presId="urn:microsoft.com/office/officeart/2005/8/layout/chevron2"/>
    <dgm:cxn modelId="{993AEABE-FAF2-4637-A2A2-B443243AAC90}" type="presParOf" srcId="{1FD2180C-25F6-4D0E-BF72-69F4F7D3EDF7}" destId="{A5637A36-A1EF-4716-926D-E834B28E52C6}" srcOrd="3" destOrd="0" presId="urn:microsoft.com/office/officeart/2005/8/layout/chevron2"/>
    <dgm:cxn modelId="{D74313B0-931D-4B52-81EE-18F1705AC622}" type="presParOf" srcId="{1FD2180C-25F6-4D0E-BF72-69F4F7D3EDF7}" destId="{8C1E292A-34C3-468A-BED4-E2FEA3BC58A4}" srcOrd="4" destOrd="0" presId="urn:microsoft.com/office/officeart/2005/8/layout/chevron2"/>
    <dgm:cxn modelId="{EB0DE755-D561-47B0-948F-E08F66819710}" type="presParOf" srcId="{8C1E292A-34C3-468A-BED4-E2FEA3BC58A4}" destId="{CA57A5E4-666B-468B-B010-D2822D7B42EC}" srcOrd="0" destOrd="0" presId="urn:microsoft.com/office/officeart/2005/8/layout/chevron2"/>
    <dgm:cxn modelId="{93557DA7-2478-4FDE-BB85-EF297D04E662}" type="presParOf" srcId="{8C1E292A-34C3-468A-BED4-E2FEA3BC58A4}" destId="{F4D10763-7935-494C-87EB-4C882ED0E75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BF4FE4-E2BB-474D-8053-4542E7EB0CE6}" type="doc">
      <dgm:prSet loTypeId="urn:microsoft.com/office/officeart/2005/8/layout/radial5" loCatId="cycle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E79B707-561A-44AE-A4B6-9B069C34BE1E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Monotype Corsiva" pitchFamily="66" charset="0"/>
            </a:rPr>
            <a:t>Классный руководитель</a:t>
          </a:r>
          <a:endParaRPr lang="ru-RU" b="1" dirty="0">
            <a:solidFill>
              <a:srgbClr val="002060"/>
            </a:solidFill>
            <a:latin typeface="Monotype Corsiva" pitchFamily="66" charset="0"/>
          </a:endParaRPr>
        </a:p>
      </dgm:t>
    </dgm:pt>
    <dgm:pt modelId="{0926B2D8-86A5-4C79-A681-463AD79E39CA}" type="parTrans" cxnId="{FEB19F43-2C72-49D7-A666-4FD9FCB4FDCD}">
      <dgm:prSet/>
      <dgm:spPr/>
      <dgm:t>
        <a:bodyPr/>
        <a:lstStyle/>
        <a:p>
          <a:endParaRPr lang="ru-RU"/>
        </a:p>
      </dgm:t>
    </dgm:pt>
    <dgm:pt modelId="{C0EBF943-683C-4B30-8433-CE714BA8DCD1}" type="sibTrans" cxnId="{FEB19F43-2C72-49D7-A666-4FD9FCB4FDCD}">
      <dgm:prSet/>
      <dgm:spPr/>
      <dgm:t>
        <a:bodyPr/>
        <a:lstStyle/>
        <a:p>
          <a:endParaRPr lang="ru-RU"/>
        </a:p>
      </dgm:t>
    </dgm:pt>
    <dgm:pt modelId="{CCAEFDF2-E9B6-422F-95A0-1D4659AFAA6B}">
      <dgm:prSet phldrT="[Текст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smtClean="0">
              <a:latin typeface="Monotype Corsiva" pitchFamily="66" charset="0"/>
            </a:rPr>
            <a:t>Информационно-коммуникативные (создание сайтов, видео сюжеты, </a:t>
          </a:r>
          <a:r>
            <a:rPr lang="ru-RU" sz="2400" b="1" dirty="0" err="1" smtClean="0">
              <a:latin typeface="Monotype Corsiva" pitchFamily="66" charset="0"/>
            </a:rPr>
            <a:t>медиотека</a:t>
          </a:r>
          <a:r>
            <a:rPr lang="ru-RU" sz="2400" b="1" dirty="0" smtClean="0">
              <a:latin typeface="Monotype Corsiva" pitchFamily="66" charset="0"/>
            </a:rPr>
            <a:t>) </a:t>
          </a:r>
          <a:endParaRPr lang="ru-RU" sz="2400" b="1" dirty="0">
            <a:latin typeface="Monotype Corsiva" pitchFamily="66" charset="0"/>
          </a:endParaRPr>
        </a:p>
      </dgm:t>
    </dgm:pt>
    <dgm:pt modelId="{09948473-285A-4710-A9D2-A04FE224CDF3}" type="parTrans" cxnId="{1BE1DEF7-C7FD-4D99-91F8-19C216451E38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E471A7D0-14BC-4CF0-87E3-E0AB5F686FE3}" type="sibTrans" cxnId="{1BE1DEF7-C7FD-4D99-91F8-19C216451E38}">
      <dgm:prSet/>
      <dgm:spPr/>
      <dgm:t>
        <a:bodyPr/>
        <a:lstStyle/>
        <a:p>
          <a:endParaRPr lang="ru-RU"/>
        </a:p>
      </dgm:t>
    </dgm:pt>
    <dgm:pt modelId="{934406BB-19DF-47E4-87AB-9153A0477AB6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b="1" dirty="0" smtClean="0">
              <a:latin typeface="Monotype Corsiva" pitchFamily="66" charset="0"/>
            </a:rPr>
            <a:t>Социальное проектирование</a:t>
          </a:r>
          <a:endParaRPr lang="ru-RU" sz="2300" b="1" dirty="0">
            <a:latin typeface="Monotype Corsiva" pitchFamily="66" charset="0"/>
          </a:endParaRPr>
        </a:p>
      </dgm:t>
    </dgm:pt>
    <dgm:pt modelId="{73AF3B31-4E5F-49C7-99E7-0E78E2BB1E4E}" type="parTrans" cxnId="{4B42A7E6-8B9A-4222-8DDC-05928AD85EEE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760AD024-F4DC-45B9-86E5-C0EA69663CD9}" type="sibTrans" cxnId="{4B42A7E6-8B9A-4222-8DDC-05928AD85EEE}">
      <dgm:prSet/>
      <dgm:spPr/>
      <dgm:t>
        <a:bodyPr/>
        <a:lstStyle/>
        <a:p>
          <a:endParaRPr lang="ru-RU"/>
        </a:p>
      </dgm:t>
    </dgm:pt>
    <dgm:pt modelId="{F9161B9A-7EB7-4283-AA12-AD64FEE43810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smtClean="0">
              <a:latin typeface="Monotype Corsiva" pitchFamily="66" charset="0"/>
            </a:rPr>
            <a:t>Нестандартные технологии (импровизация, интеллектуальный марафон) </a:t>
          </a:r>
          <a:endParaRPr lang="ru-RU" sz="2400" b="1" dirty="0">
            <a:latin typeface="Monotype Corsiva" pitchFamily="66" charset="0"/>
          </a:endParaRPr>
        </a:p>
      </dgm:t>
    </dgm:pt>
    <dgm:pt modelId="{DAAA1E52-49E5-43BC-A3DC-8CEF389DBA7B}" type="parTrans" cxnId="{BA0D2508-3C6D-487A-8C7F-E666B2C65CE4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16657B2D-1C39-4DCF-B1D2-6658C29082E3}" type="sibTrans" cxnId="{BA0D2508-3C6D-487A-8C7F-E666B2C65CE4}">
      <dgm:prSet/>
      <dgm:spPr/>
      <dgm:t>
        <a:bodyPr/>
        <a:lstStyle/>
        <a:p>
          <a:endParaRPr lang="ru-RU"/>
        </a:p>
      </dgm:t>
    </dgm:pt>
    <dgm:pt modelId="{E1CA1A8C-84F7-4A32-AE58-D909CA4A86F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300" b="1" dirty="0" smtClean="0">
              <a:latin typeface="Monotype Corsiva" pitchFamily="66" charset="0"/>
            </a:rPr>
            <a:t>Технология исследовательской деятельности</a:t>
          </a:r>
          <a:endParaRPr lang="ru-RU" sz="2300" b="1" dirty="0">
            <a:latin typeface="Monotype Corsiva" pitchFamily="66" charset="0"/>
          </a:endParaRPr>
        </a:p>
      </dgm:t>
    </dgm:pt>
    <dgm:pt modelId="{721DB77E-6719-4D2D-A253-693E92F698A2}" type="parTrans" cxnId="{7F28C679-B141-4EC2-94B8-C6AE6054EEAD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07318E7F-1138-442A-B058-F90E4D87DB6B}" type="sibTrans" cxnId="{7F28C679-B141-4EC2-94B8-C6AE6054EEAD}">
      <dgm:prSet/>
      <dgm:spPr/>
      <dgm:t>
        <a:bodyPr/>
        <a:lstStyle/>
        <a:p>
          <a:endParaRPr lang="ru-RU"/>
        </a:p>
      </dgm:t>
    </dgm:pt>
    <dgm:pt modelId="{3DB949EC-1692-4F1E-85EA-5FEC52C30D8B}" type="pres">
      <dgm:prSet presAssocID="{1EBF4FE4-E2BB-474D-8053-4542E7EB0CE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1171FC-C569-4485-A6EF-CE9BA5833256}" type="pres">
      <dgm:prSet presAssocID="{DE79B707-561A-44AE-A4B6-9B069C34BE1E}" presName="centerShape" presStyleLbl="node0" presStyleIdx="0" presStyleCnt="1" custScaleX="144514" custLinFactNeighborX="2790" custLinFactNeighborY="119"/>
      <dgm:spPr/>
      <dgm:t>
        <a:bodyPr/>
        <a:lstStyle/>
        <a:p>
          <a:endParaRPr lang="ru-RU"/>
        </a:p>
      </dgm:t>
    </dgm:pt>
    <dgm:pt modelId="{04435EE8-887E-4D9B-AE08-831ADB95D265}" type="pres">
      <dgm:prSet presAssocID="{09948473-285A-4710-A9D2-A04FE224CDF3}" presName="parTrans" presStyleLbl="sibTrans2D1" presStyleIdx="0" presStyleCnt="4"/>
      <dgm:spPr/>
      <dgm:t>
        <a:bodyPr/>
        <a:lstStyle/>
        <a:p>
          <a:endParaRPr lang="ru-RU"/>
        </a:p>
      </dgm:t>
    </dgm:pt>
    <dgm:pt modelId="{6A03E4F4-D3CE-473D-834F-FC07B86C87E2}" type="pres">
      <dgm:prSet presAssocID="{09948473-285A-4710-A9D2-A04FE224CDF3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9F3C7850-C773-4F37-8C97-9CE3D9F37F21}" type="pres">
      <dgm:prSet presAssocID="{CCAEFDF2-E9B6-422F-95A0-1D4659AFAA6B}" presName="node" presStyleLbl="node1" presStyleIdx="0" presStyleCnt="4" custScaleX="219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0C7F0A-CC7A-4925-8553-017ED97C590E}" type="pres">
      <dgm:prSet presAssocID="{73AF3B31-4E5F-49C7-99E7-0E78E2BB1E4E}" presName="parTrans" presStyleLbl="sibTrans2D1" presStyleIdx="1" presStyleCnt="4" custScaleX="144231"/>
      <dgm:spPr/>
      <dgm:t>
        <a:bodyPr/>
        <a:lstStyle/>
        <a:p>
          <a:endParaRPr lang="ru-RU"/>
        </a:p>
      </dgm:t>
    </dgm:pt>
    <dgm:pt modelId="{FD95138A-CDA7-436D-8068-1C8B9B9C440A}" type="pres">
      <dgm:prSet presAssocID="{73AF3B31-4E5F-49C7-99E7-0E78E2BB1E4E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D76069BD-F714-430C-B556-D755793403F2}" type="pres">
      <dgm:prSet presAssocID="{934406BB-19DF-47E4-87AB-9153A0477AB6}" presName="node" presStyleLbl="node1" presStyleIdx="1" presStyleCnt="4" custScaleX="144621" custScaleY="129256" custRadScaleRad="147311" custRadScaleInc="-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0F687-B6BB-4F3F-9364-CD402103B8F9}" type="pres">
      <dgm:prSet presAssocID="{DAAA1E52-49E5-43BC-A3DC-8CEF389DBA7B}" presName="parTrans" presStyleLbl="sibTrans2D1" presStyleIdx="2" presStyleCnt="4"/>
      <dgm:spPr/>
      <dgm:t>
        <a:bodyPr/>
        <a:lstStyle/>
        <a:p>
          <a:endParaRPr lang="ru-RU"/>
        </a:p>
      </dgm:t>
    </dgm:pt>
    <dgm:pt modelId="{7A965D39-2789-4A48-B08F-5C15CD08C50D}" type="pres">
      <dgm:prSet presAssocID="{DAAA1E52-49E5-43BC-A3DC-8CEF389DBA7B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6255B827-6CB6-421D-900A-3D587DB5A99D}" type="pres">
      <dgm:prSet presAssocID="{F9161B9A-7EB7-4283-AA12-AD64FEE43810}" presName="node" presStyleLbl="node1" presStyleIdx="2" presStyleCnt="4" custScaleX="239382" custScaleY="112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8CB259-816D-4DAA-9B64-1BE8E06F522B}" type="pres">
      <dgm:prSet presAssocID="{721DB77E-6719-4D2D-A253-693E92F698A2}" presName="parTrans" presStyleLbl="sibTrans2D1" presStyleIdx="3" presStyleCnt="4" custScaleX="162300" custLinFactNeighborX="-11516" custLinFactNeighborY="7377"/>
      <dgm:spPr/>
      <dgm:t>
        <a:bodyPr/>
        <a:lstStyle/>
        <a:p>
          <a:endParaRPr lang="ru-RU"/>
        </a:p>
      </dgm:t>
    </dgm:pt>
    <dgm:pt modelId="{978E5704-859A-4098-85D1-4C3130B109C7}" type="pres">
      <dgm:prSet presAssocID="{721DB77E-6719-4D2D-A253-693E92F698A2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F528029C-D977-4900-94C0-446B07103DB5}" type="pres">
      <dgm:prSet presAssocID="{E1CA1A8C-84F7-4A32-AE58-D909CA4A86F4}" presName="node" presStyleLbl="node1" presStyleIdx="3" presStyleCnt="4" custScaleX="176837" custScaleY="153206" custRadScaleRad="139919" custRadScaleInc="5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0D2508-3C6D-487A-8C7F-E666B2C65CE4}" srcId="{DE79B707-561A-44AE-A4B6-9B069C34BE1E}" destId="{F9161B9A-7EB7-4283-AA12-AD64FEE43810}" srcOrd="2" destOrd="0" parTransId="{DAAA1E52-49E5-43BC-A3DC-8CEF389DBA7B}" sibTransId="{16657B2D-1C39-4DCF-B1D2-6658C29082E3}"/>
    <dgm:cxn modelId="{B90DDBC4-C9D1-47F6-A325-E9F854C69D9A}" type="presOf" srcId="{CCAEFDF2-E9B6-422F-95A0-1D4659AFAA6B}" destId="{9F3C7850-C773-4F37-8C97-9CE3D9F37F21}" srcOrd="0" destOrd="0" presId="urn:microsoft.com/office/officeart/2005/8/layout/radial5"/>
    <dgm:cxn modelId="{8493C58C-5EDC-4404-8D99-5B97B14479C5}" type="presOf" srcId="{F9161B9A-7EB7-4283-AA12-AD64FEE43810}" destId="{6255B827-6CB6-421D-900A-3D587DB5A99D}" srcOrd="0" destOrd="0" presId="urn:microsoft.com/office/officeart/2005/8/layout/radial5"/>
    <dgm:cxn modelId="{1BE1DEF7-C7FD-4D99-91F8-19C216451E38}" srcId="{DE79B707-561A-44AE-A4B6-9B069C34BE1E}" destId="{CCAEFDF2-E9B6-422F-95A0-1D4659AFAA6B}" srcOrd="0" destOrd="0" parTransId="{09948473-285A-4710-A9D2-A04FE224CDF3}" sibTransId="{E471A7D0-14BC-4CF0-87E3-E0AB5F686FE3}"/>
    <dgm:cxn modelId="{4FA0A626-005D-4F48-888A-21FE8C03B2AD}" type="presOf" srcId="{934406BB-19DF-47E4-87AB-9153A0477AB6}" destId="{D76069BD-F714-430C-B556-D755793403F2}" srcOrd="0" destOrd="0" presId="urn:microsoft.com/office/officeart/2005/8/layout/radial5"/>
    <dgm:cxn modelId="{CFCE5AA7-37F9-4F83-BF00-7F02115AC85D}" type="presOf" srcId="{721DB77E-6719-4D2D-A253-693E92F698A2}" destId="{978E5704-859A-4098-85D1-4C3130B109C7}" srcOrd="1" destOrd="0" presId="urn:microsoft.com/office/officeart/2005/8/layout/radial5"/>
    <dgm:cxn modelId="{542B0A94-EB5B-4CD4-B2EB-8AF7939BE628}" type="presOf" srcId="{73AF3B31-4E5F-49C7-99E7-0E78E2BB1E4E}" destId="{FD95138A-CDA7-436D-8068-1C8B9B9C440A}" srcOrd="1" destOrd="0" presId="urn:microsoft.com/office/officeart/2005/8/layout/radial5"/>
    <dgm:cxn modelId="{275BA147-E16D-475A-B450-3627BF229CAB}" type="presOf" srcId="{1EBF4FE4-E2BB-474D-8053-4542E7EB0CE6}" destId="{3DB949EC-1692-4F1E-85EA-5FEC52C30D8B}" srcOrd="0" destOrd="0" presId="urn:microsoft.com/office/officeart/2005/8/layout/radial5"/>
    <dgm:cxn modelId="{FEB19F43-2C72-49D7-A666-4FD9FCB4FDCD}" srcId="{1EBF4FE4-E2BB-474D-8053-4542E7EB0CE6}" destId="{DE79B707-561A-44AE-A4B6-9B069C34BE1E}" srcOrd="0" destOrd="0" parTransId="{0926B2D8-86A5-4C79-A681-463AD79E39CA}" sibTransId="{C0EBF943-683C-4B30-8433-CE714BA8DCD1}"/>
    <dgm:cxn modelId="{DD90D7DD-96B1-441F-963C-137E1A931B6C}" type="presOf" srcId="{09948473-285A-4710-A9D2-A04FE224CDF3}" destId="{04435EE8-887E-4D9B-AE08-831ADB95D265}" srcOrd="0" destOrd="0" presId="urn:microsoft.com/office/officeart/2005/8/layout/radial5"/>
    <dgm:cxn modelId="{21B0306A-A7A0-4348-9B1A-11FAE22FE2F4}" type="presOf" srcId="{09948473-285A-4710-A9D2-A04FE224CDF3}" destId="{6A03E4F4-D3CE-473D-834F-FC07B86C87E2}" srcOrd="1" destOrd="0" presId="urn:microsoft.com/office/officeart/2005/8/layout/radial5"/>
    <dgm:cxn modelId="{9EF9A5EE-CAF3-41A2-B253-C04CE8383B75}" type="presOf" srcId="{DE79B707-561A-44AE-A4B6-9B069C34BE1E}" destId="{1C1171FC-C569-4485-A6EF-CE9BA5833256}" srcOrd="0" destOrd="0" presId="urn:microsoft.com/office/officeart/2005/8/layout/radial5"/>
    <dgm:cxn modelId="{D7A2250D-DB29-426A-861E-2E4FAA028035}" type="presOf" srcId="{DAAA1E52-49E5-43BC-A3DC-8CEF389DBA7B}" destId="{DC70F687-B6BB-4F3F-9364-CD402103B8F9}" srcOrd="0" destOrd="0" presId="urn:microsoft.com/office/officeart/2005/8/layout/radial5"/>
    <dgm:cxn modelId="{98FFCECE-9791-43C8-AC3F-3D0D9480FB3B}" type="presOf" srcId="{721DB77E-6719-4D2D-A253-693E92F698A2}" destId="{208CB259-816D-4DAA-9B64-1BE8E06F522B}" srcOrd="0" destOrd="0" presId="urn:microsoft.com/office/officeart/2005/8/layout/radial5"/>
    <dgm:cxn modelId="{7F28C679-B141-4EC2-94B8-C6AE6054EEAD}" srcId="{DE79B707-561A-44AE-A4B6-9B069C34BE1E}" destId="{E1CA1A8C-84F7-4A32-AE58-D909CA4A86F4}" srcOrd="3" destOrd="0" parTransId="{721DB77E-6719-4D2D-A253-693E92F698A2}" sibTransId="{07318E7F-1138-442A-B058-F90E4D87DB6B}"/>
    <dgm:cxn modelId="{4B42A7E6-8B9A-4222-8DDC-05928AD85EEE}" srcId="{DE79B707-561A-44AE-A4B6-9B069C34BE1E}" destId="{934406BB-19DF-47E4-87AB-9153A0477AB6}" srcOrd="1" destOrd="0" parTransId="{73AF3B31-4E5F-49C7-99E7-0E78E2BB1E4E}" sibTransId="{760AD024-F4DC-45B9-86E5-C0EA69663CD9}"/>
    <dgm:cxn modelId="{C8ACBDCF-449F-4BD3-A3F6-BC9AACE51B01}" type="presOf" srcId="{DAAA1E52-49E5-43BC-A3DC-8CEF389DBA7B}" destId="{7A965D39-2789-4A48-B08F-5C15CD08C50D}" srcOrd="1" destOrd="0" presId="urn:microsoft.com/office/officeart/2005/8/layout/radial5"/>
    <dgm:cxn modelId="{0886944F-7D33-405D-B498-746B013B9CB7}" type="presOf" srcId="{73AF3B31-4E5F-49C7-99E7-0E78E2BB1E4E}" destId="{0B0C7F0A-CC7A-4925-8553-017ED97C590E}" srcOrd="0" destOrd="0" presId="urn:microsoft.com/office/officeart/2005/8/layout/radial5"/>
    <dgm:cxn modelId="{934DA248-74DF-4FF1-8A8B-902BFDAAB662}" type="presOf" srcId="{E1CA1A8C-84F7-4A32-AE58-D909CA4A86F4}" destId="{F528029C-D977-4900-94C0-446B07103DB5}" srcOrd="0" destOrd="0" presId="urn:microsoft.com/office/officeart/2005/8/layout/radial5"/>
    <dgm:cxn modelId="{07BFB2C7-4233-4B47-AE55-3B9C405B362E}" type="presParOf" srcId="{3DB949EC-1692-4F1E-85EA-5FEC52C30D8B}" destId="{1C1171FC-C569-4485-A6EF-CE9BA5833256}" srcOrd="0" destOrd="0" presId="urn:microsoft.com/office/officeart/2005/8/layout/radial5"/>
    <dgm:cxn modelId="{E0547AAE-00E9-42C6-9B7B-53FF202DBEE7}" type="presParOf" srcId="{3DB949EC-1692-4F1E-85EA-5FEC52C30D8B}" destId="{04435EE8-887E-4D9B-AE08-831ADB95D265}" srcOrd="1" destOrd="0" presId="urn:microsoft.com/office/officeart/2005/8/layout/radial5"/>
    <dgm:cxn modelId="{546E0A9F-E95B-413C-91E1-1400DDFF9C95}" type="presParOf" srcId="{04435EE8-887E-4D9B-AE08-831ADB95D265}" destId="{6A03E4F4-D3CE-473D-834F-FC07B86C87E2}" srcOrd="0" destOrd="0" presId="urn:microsoft.com/office/officeart/2005/8/layout/radial5"/>
    <dgm:cxn modelId="{CE3CA4B4-3E1A-431C-9263-151280BB541F}" type="presParOf" srcId="{3DB949EC-1692-4F1E-85EA-5FEC52C30D8B}" destId="{9F3C7850-C773-4F37-8C97-9CE3D9F37F21}" srcOrd="2" destOrd="0" presId="urn:microsoft.com/office/officeart/2005/8/layout/radial5"/>
    <dgm:cxn modelId="{F00B2674-F160-4F99-84A1-879E576F40C7}" type="presParOf" srcId="{3DB949EC-1692-4F1E-85EA-5FEC52C30D8B}" destId="{0B0C7F0A-CC7A-4925-8553-017ED97C590E}" srcOrd="3" destOrd="0" presId="urn:microsoft.com/office/officeart/2005/8/layout/radial5"/>
    <dgm:cxn modelId="{FA8A1E26-D466-4424-9149-72F7CF3C5E7A}" type="presParOf" srcId="{0B0C7F0A-CC7A-4925-8553-017ED97C590E}" destId="{FD95138A-CDA7-436D-8068-1C8B9B9C440A}" srcOrd="0" destOrd="0" presId="urn:microsoft.com/office/officeart/2005/8/layout/radial5"/>
    <dgm:cxn modelId="{F247B292-3176-43E3-948A-F72786616F37}" type="presParOf" srcId="{3DB949EC-1692-4F1E-85EA-5FEC52C30D8B}" destId="{D76069BD-F714-430C-B556-D755793403F2}" srcOrd="4" destOrd="0" presId="urn:microsoft.com/office/officeart/2005/8/layout/radial5"/>
    <dgm:cxn modelId="{E79381ED-F5CE-4393-B0FD-1002659D6313}" type="presParOf" srcId="{3DB949EC-1692-4F1E-85EA-5FEC52C30D8B}" destId="{DC70F687-B6BB-4F3F-9364-CD402103B8F9}" srcOrd="5" destOrd="0" presId="urn:microsoft.com/office/officeart/2005/8/layout/radial5"/>
    <dgm:cxn modelId="{4BAE73F1-2868-4494-922D-90ED8906B5D3}" type="presParOf" srcId="{DC70F687-B6BB-4F3F-9364-CD402103B8F9}" destId="{7A965D39-2789-4A48-B08F-5C15CD08C50D}" srcOrd="0" destOrd="0" presId="urn:microsoft.com/office/officeart/2005/8/layout/radial5"/>
    <dgm:cxn modelId="{D1881B8C-4B85-42B6-A045-1473C94E6584}" type="presParOf" srcId="{3DB949EC-1692-4F1E-85EA-5FEC52C30D8B}" destId="{6255B827-6CB6-421D-900A-3D587DB5A99D}" srcOrd="6" destOrd="0" presId="urn:microsoft.com/office/officeart/2005/8/layout/radial5"/>
    <dgm:cxn modelId="{40609B6F-008D-4FF8-A197-AA12A3C8A104}" type="presParOf" srcId="{3DB949EC-1692-4F1E-85EA-5FEC52C30D8B}" destId="{208CB259-816D-4DAA-9B64-1BE8E06F522B}" srcOrd="7" destOrd="0" presId="urn:microsoft.com/office/officeart/2005/8/layout/radial5"/>
    <dgm:cxn modelId="{148DA81C-2EB7-4498-BF98-15AC322178E5}" type="presParOf" srcId="{208CB259-816D-4DAA-9B64-1BE8E06F522B}" destId="{978E5704-859A-4098-85D1-4C3130B109C7}" srcOrd="0" destOrd="0" presId="urn:microsoft.com/office/officeart/2005/8/layout/radial5"/>
    <dgm:cxn modelId="{1FA5E2F2-04E2-4C69-87D1-7A08C66F1215}" type="presParOf" srcId="{3DB949EC-1692-4F1E-85EA-5FEC52C30D8B}" destId="{F528029C-D977-4900-94C0-446B07103DB5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DECFA9-D40D-478C-ACC0-18046AFD8620}" type="doc">
      <dgm:prSet loTypeId="urn:microsoft.com/office/officeart/2005/8/layout/radial4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EADE0D0-75DD-4385-9DF6-0E4C623CAAFB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CA623A6-FE4F-4505-9D01-60056F72F80A}" type="parTrans" cxnId="{FF25CC7B-E2D4-4B0E-9585-1E4081819AC7}">
      <dgm:prSet/>
      <dgm:spPr/>
      <dgm:t>
        <a:bodyPr/>
        <a:lstStyle/>
        <a:p>
          <a:endParaRPr lang="ru-RU"/>
        </a:p>
      </dgm:t>
    </dgm:pt>
    <dgm:pt modelId="{A97C357A-5041-45A0-B1AA-D0635D74A902}" type="sibTrans" cxnId="{FF25CC7B-E2D4-4B0E-9585-1E4081819AC7}">
      <dgm:prSet/>
      <dgm:spPr/>
      <dgm:t>
        <a:bodyPr/>
        <a:lstStyle/>
        <a:p>
          <a:endParaRPr lang="ru-RU"/>
        </a:p>
      </dgm:t>
    </dgm:pt>
    <dgm:pt modelId="{137303BA-D1AA-4F6E-B840-E443673568B1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C459EAB-08FF-42BB-B774-935FEBB72D0F}" type="parTrans" cxnId="{A2DD2AF6-2547-4793-B152-874D08876DBA}">
      <dgm:prSet/>
      <dgm:spPr/>
      <dgm:t>
        <a:bodyPr/>
        <a:lstStyle/>
        <a:p>
          <a:endParaRPr lang="ru-RU"/>
        </a:p>
      </dgm:t>
    </dgm:pt>
    <dgm:pt modelId="{0AFC358A-7687-4B84-958B-DD08D57B93BA}" type="sibTrans" cxnId="{A2DD2AF6-2547-4793-B152-874D08876DBA}">
      <dgm:prSet/>
      <dgm:spPr/>
      <dgm:t>
        <a:bodyPr/>
        <a:lstStyle/>
        <a:p>
          <a:endParaRPr lang="ru-RU"/>
        </a:p>
      </dgm:t>
    </dgm:pt>
    <dgm:pt modelId="{B3919DFC-F7DA-4190-A702-C10CB7FF5EBE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0E3F7C2-A940-4665-A711-E1FB857CFEB1}" type="parTrans" cxnId="{BEC40D6D-112B-4C49-B663-3452D0777DDC}">
      <dgm:prSet/>
      <dgm:spPr/>
      <dgm:t>
        <a:bodyPr/>
        <a:lstStyle/>
        <a:p>
          <a:endParaRPr lang="ru-RU"/>
        </a:p>
      </dgm:t>
    </dgm:pt>
    <dgm:pt modelId="{0166CF2C-4051-49A0-BF0A-7F82E8954E8B}" type="sibTrans" cxnId="{BEC40D6D-112B-4C49-B663-3452D0777DDC}">
      <dgm:prSet/>
      <dgm:spPr/>
      <dgm:t>
        <a:bodyPr/>
        <a:lstStyle/>
        <a:p>
          <a:endParaRPr lang="ru-RU"/>
        </a:p>
      </dgm:t>
    </dgm:pt>
    <dgm:pt modelId="{DF91C899-EFD8-44CE-BA14-22A27A4181E0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5818B0A-815C-4E19-B6CD-F347DC595B4C}" type="sibTrans" cxnId="{9B33526D-4997-4306-9F78-54A6E1A2576C}">
      <dgm:prSet/>
      <dgm:spPr/>
      <dgm:t>
        <a:bodyPr/>
        <a:lstStyle/>
        <a:p>
          <a:endParaRPr lang="ru-RU"/>
        </a:p>
      </dgm:t>
    </dgm:pt>
    <dgm:pt modelId="{D32556E0-C0E2-4FB8-BACF-797BB5175640}" type="parTrans" cxnId="{9B33526D-4997-4306-9F78-54A6E1A2576C}">
      <dgm:prSet/>
      <dgm:spPr/>
      <dgm:t>
        <a:bodyPr/>
        <a:lstStyle/>
        <a:p>
          <a:endParaRPr lang="ru-RU"/>
        </a:p>
      </dgm:t>
    </dgm:pt>
    <dgm:pt modelId="{B69F7A48-7BAF-4441-83C1-2C8073DF76AC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FF3EBBF-5AE7-4ECE-AF3A-3692CBF10328}" type="parTrans" cxnId="{C81BA9BF-46EF-457B-976F-F93703927D29}">
      <dgm:prSet/>
      <dgm:spPr/>
      <dgm:t>
        <a:bodyPr/>
        <a:lstStyle/>
        <a:p>
          <a:endParaRPr lang="ru-RU"/>
        </a:p>
      </dgm:t>
    </dgm:pt>
    <dgm:pt modelId="{2C92834A-185F-413F-968A-19181D57EC56}" type="sibTrans" cxnId="{C81BA9BF-46EF-457B-976F-F93703927D29}">
      <dgm:prSet/>
      <dgm:spPr/>
      <dgm:t>
        <a:bodyPr/>
        <a:lstStyle/>
        <a:p>
          <a:endParaRPr lang="ru-RU"/>
        </a:p>
      </dgm:t>
    </dgm:pt>
    <dgm:pt modelId="{5D28A1D0-DC00-402B-9AEC-16520365DF83}">
      <dgm:prSet phldrT="[Текст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 dirty="0" smtClean="0">
            <a:ln>
              <a:solidFill>
                <a:schemeClr val="bg1"/>
              </a:solidFill>
            </a:ln>
            <a:solidFill>
              <a:schemeClr val="bg1"/>
            </a:solidFill>
            <a:latin typeface="Monotype Corsiva" pitchFamily="66" charset="0"/>
          </a:endParaRPr>
        </a:p>
        <a:p>
          <a:endParaRPr lang="ru-RU" dirty="0" smtClean="0">
            <a:ln>
              <a:solidFill>
                <a:schemeClr val="bg1"/>
              </a:solidFill>
            </a:ln>
            <a:solidFill>
              <a:schemeClr val="bg1"/>
            </a:solidFill>
            <a:latin typeface="Monotype Corsiva" pitchFamily="66" charset="0"/>
          </a:endParaRPr>
        </a:p>
        <a:p>
          <a:endParaRPr lang="ru-RU" dirty="0" smtClean="0">
            <a:ln>
              <a:solidFill>
                <a:schemeClr val="bg1"/>
              </a:solidFill>
            </a:ln>
            <a:solidFill>
              <a:schemeClr val="bg1"/>
            </a:solidFill>
            <a:latin typeface="Monotype Corsiva" pitchFamily="66" charset="0"/>
          </a:endParaRPr>
        </a:p>
        <a:p>
          <a:endParaRPr lang="ru-RU" dirty="0" smtClean="0">
            <a:ln>
              <a:solidFill>
                <a:schemeClr val="bg1"/>
              </a:solidFill>
            </a:ln>
            <a:solidFill>
              <a:schemeClr val="bg1"/>
            </a:solidFill>
            <a:latin typeface="Monotype Corsiva" pitchFamily="66" charset="0"/>
          </a:endParaRPr>
        </a:p>
        <a:p>
          <a:endParaRPr lang="ru-RU" dirty="0" smtClean="0">
            <a:ln>
              <a:solidFill>
                <a:schemeClr val="bg1"/>
              </a:solidFill>
            </a:ln>
            <a:solidFill>
              <a:schemeClr val="bg1"/>
            </a:solidFill>
            <a:latin typeface="Monotype Corsiva" pitchFamily="66" charset="0"/>
          </a:endParaRPr>
        </a:p>
      </dgm:t>
    </dgm:pt>
    <dgm:pt modelId="{ACA9A6E9-BEC6-4EF1-BE63-87AD8D822CA2}" type="parTrans" cxnId="{0809330D-1E87-4EA7-AC79-D1ADE486D158}">
      <dgm:prSet/>
      <dgm:spPr/>
      <dgm:t>
        <a:bodyPr/>
        <a:lstStyle/>
        <a:p>
          <a:endParaRPr lang="ru-RU"/>
        </a:p>
      </dgm:t>
    </dgm:pt>
    <dgm:pt modelId="{98C39EA2-9590-481F-9B49-A6217E690135}" type="sibTrans" cxnId="{0809330D-1E87-4EA7-AC79-D1ADE486D158}">
      <dgm:prSet/>
      <dgm:spPr/>
      <dgm:t>
        <a:bodyPr/>
        <a:lstStyle/>
        <a:p>
          <a:endParaRPr lang="ru-RU"/>
        </a:p>
      </dgm:t>
    </dgm:pt>
    <dgm:pt modelId="{88D00C2C-B753-4339-AF7D-7DEA774117E2}">
      <dgm:prSet custRadScaleRad="109080" custRadScaleInc="-135829"/>
      <dgm:spPr/>
      <dgm:t>
        <a:bodyPr/>
        <a:lstStyle/>
        <a:p>
          <a:endParaRPr lang="ru-RU"/>
        </a:p>
      </dgm:t>
    </dgm:pt>
    <dgm:pt modelId="{DCDA307A-FBE2-4E3E-A2B5-6757B2BC57F6}" type="parTrans" cxnId="{70416965-1953-4621-A292-296CB3CA5A85}">
      <dgm:prSet/>
      <dgm:spPr/>
      <dgm:t>
        <a:bodyPr/>
        <a:lstStyle/>
        <a:p>
          <a:endParaRPr lang="ru-RU"/>
        </a:p>
      </dgm:t>
    </dgm:pt>
    <dgm:pt modelId="{BAFA9338-2AF7-43EC-B011-B50DC91D664A}" type="sibTrans" cxnId="{70416965-1953-4621-A292-296CB3CA5A85}">
      <dgm:prSet/>
      <dgm:spPr/>
      <dgm:t>
        <a:bodyPr/>
        <a:lstStyle/>
        <a:p>
          <a:endParaRPr lang="ru-RU"/>
        </a:p>
      </dgm:t>
    </dgm:pt>
    <dgm:pt modelId="{80DA7BBA-B8CE-440F-876A-7F9A7507A279}">
      <dgm:prSet custRadScaleRad="109080" custRadScaleInc="-135829"/>
      <dgm:spPr/>
      <dgm:t>
        <a:bodyPr/>
        <a:lstStyle/>
        <a:p>
          <a:endParaRPr lang="ru-RU"/>
        </a:p>
      </dgm:t>
    </dgm:pt>
    <dgm:pt modelId="{4695FCDF-2B67-4EA9-AFA2-5C2989C795DF}" type="parTrans" cxnId="{77606A08-06F9-43F3-B706-D8460A3A7B29}">
      <dgm:prSet/>
      <dgm:spPr/>
      <dgm:t>
        <a:bodyPr/>
        <a:lstStyle/>
        <a:p>
          <a:endParaRPr lang="ru-RU"/>
        </a:p>
      </dgm:t>
    </dgm:pt>
    <dgm:pt modelId="{685008B3-5E60-4F2E-849A-B83C7807A4F8}" type="sibTrans" cxnId="{77606A08-06F9-43F3-B706-D8460A3A7B29}">
      <dgm:prSet/>
      <dgm:spPr/>
      <dgm:t>
        <a:bodyPr/>
        <a:lstStyle/>
        <a:p>
          <a:endParaRPr lang="ru-RU"/>
        </a:p>
      </dgm:t>
    </dgm:pt>
    <dgm:pt modelId="{49AECDBB-EBD9-4CFA-A8DB-43EF8011A747}">
      <dgm:prSet custRadScaleRad="109080" custRadScaleInc="-135829"/>
      <dgm:spPr/>
      <dgm:t>
        <a:bodyPr/>
        <a:lstStyle/>
        <a:p>
          <a:endParaRPr lang="ru-RU"/>
        </a:p>
      </dgm:t>
    </dgm:pt>
    <dgm:pt modelId="{3028BC7D-2978-4612-9D5B-175D30E9D0E4}" type="parTrans" cxnId="{51040DBC-34CF-4D71-B9EC-56291A863F6A}">
      <dgm:prSet/>
      <dgm:spPr/>
      <dgm:t>
        <a:bodyPr/>
        <a:lstStyle/>
        <a:p>
          <a:endParaRPr lang="ru-RU"/>
        </a:p>
      </dgm:t>
    </dgm:pt>
    <dgm:pt modelId="{366ECD3A-6650-4778-9C30-9173CBC01028}" type="sibTrans" cxnId="{51040DBC-34CF-4D71-B9EC-56291A863F6A}">
      <dgm:prSet/>
      <dgm:spPr/>
      <dgm:t>
        <a:bodyPr/>
        <a:lstStyle/>
        <a:p>
          <a:endParaRPr lang="ru-RU"/>
        </a:p>
      </dgm:t>
    </dgm:pt>
    <dgm:pt modelId="{F21416F0-79F7-429B-9EE7-7C57A7408663}">
      <dgm:prSet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95ED1AC-0951-424D-BA12-C332ED6C26FA}" type="sibTrans" cxnId="{1FC10192-F12A-49CC-A2FC-6DB7242A4D2D}">
      <dgm:prSet/>
      <dgm:spPr/>
      <dgm:t>
        <a:bodyPr/>
        <a:lstStyle/>
        <a:p>
          <a:endParaRPr lang="ru-RU"/>
        </a:p>
      </dgm:t>
    </dgm:pt>
    <dgm:pt modelId="{6A2D35F8-92AC-41E2-8C23-760D635DEA35}" type="parTrans" cxnId="{1FC10192-F12A-49CC-A2FC-6DB7242A4D2D}">
      <dgm:prSet/>
      <dgm:spPr/>
      <dgm:t>
        <a:bodyPr/>
        <a:lstStyle/>
        <a:p>
          <a:endParaRPr lang="ru-RU"/>
        </a:p>
      </dgm:t>
    </dgm:pt>
    <dgm:pt modelId="{E005894A-898C-4DFA-A279-DABDD0CB734C}" type="pres">
      <dgm:prSet presAssocID="{C1DECFA9-D40D-478C-ACC0-18046AFD862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A877C6-755B-40E1-9AAD-EA51FD83AF56}" type="pres">
      <dgm:prSet presAssocID="{B3919DFC-F7DA-4190-A702-C10CB7FF5EBE}" presName="centerShape" presStyleLbl="node0" presStyleIdx="0" presStyleCnt="1" custScaleX="139926" custScaleY="133944"/>
      <dgm:spPr/>
      <dgm:t>
        <a:bodyPr/>
        <a:lstStyle/>
        <a:p>
          <a:endParaRPr lang="ru-RU"/>
        </a:p>
      </dgm:t>
    </dgm:pt>
    <dgm:pt modelId="{22413B79-33EC-4F6F-9E41-D9132BEB9FA1}" type="pres">
      <dgm:prSet presAssocID="{5C459EAB-08FF-42BB-B774-935FEBB72D0F}" presName="parTrans" presStyleLbl="bgSibTrans2D1" presStyleIdx="0" presStyleCnt="6" custLinFactNeighborX="-5631" custLinFactNeighborY="20627"/>
      <dgm:spPr/>
      <dgm:t>
        <a:bodyPr/>
        <a:lstStyle/>
        <a:p>
          <a:endParaRPr lang="ru-RU"/>
        </a:p>
      </dgm:t>
    </dgm:pt>
    <dgm:pt modelId="{4B7F213E-CC58-43FA-844D-59413658302C}" type="pres">
      <dgm:prSet presAssocID="{137303BA-D1AA-4F6E-B840-E443673568B1}" presName="node" presStyleLbl="node1" presStyleIdx="0" presStyleCnt="6" custScaleX="133596" custScaleY="141467" custRadScaleRad="115649" custRadScaleInc="375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8A6D1-3E87-49A5-A795-023AE346F7E0}" type="pres">
      <dgm:prSet presAssocID="{6A2D35F8-92AC-41E2-8C23-760D635DEA35}" presName="parTrans" presStyleLbl="bgSibTrans2D1" presStyleIdx="1" presStyleCnt="6" custLinFactNeighborX="-9096" custLinFactNeighborY="9151"/>
      <dgm:spPr/>
      <dgm:t>
        <a:bodyPr/>
        <a:lstStyle/>
        <a:p>
          <a:endParaRPr lang="ru-RU"/>
        </a:p>
      </dgm:t>
    </dgm:pt>
    <dgm:pt modelId="{9C5E6692-6750-41B3-89FF-96951A44E1F5}" type="pres">
      <dgm:prSet presAssocID="{F21416F0-79F7-429B-9EE7-7C57A7408663}" presName="node" presStyleLbl="node1" presStyleIdx="1" presStyleCnt="6" custScaleX="143565" custScaleY="150783" custRadScaleRad="102884" custRadScaleInc="384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307EC8-881B-4673-A323-EC9B1EFA9471}" type="pres">
      <dgm:prSet presAssocID="{2CA623A6-FE4F-4505-9D01-60056F72F80A}" presName="parTrans" presStyleLbl="bgSibTrans2D1" presStyleIdx="2" presStyleCnt="6" custLinFactNeighborX="-2213" custLinFactNeighborY="29396"/>
      <dgm:spPr/>
      <dgm:t>
        <a:bodyPr/>
        <a:lstStyle/>
        <a:p>
          <a:endParaRPr lang="ru-RU"/>
        </a:p>
      </dgm:t>
    </dgm:pt>
    <dgm:pt modelId="{3B177024-AD4B-4D67-816D-56095BD8430B}" type="pres">
      <dgm:prSet presAssocID="{0EADE0D0-75DD-4385-9DF6-0E4C623CAAFB}" presName="node" presStyleLbl="node1" presStyleIdx="2" presStyleCnt="6" custScaleX="136453" custScaleY="162991" custRadScaleRad="109293" custRadScaleInc="-7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957CF9-AD34-4820-A2C6-9162535D418F}" type="pres">
      <dgm:prSet presAssocID="{D32556E0-C0E2-4FB8-BACF-797BB5175640}" presName="parTrans" presStyleLbl="bgSibTrans2D1" presStyleIdx="3" presStyleCnt="6" custLinFactNeighborX="-6581" custLinFactNeighborY="12958"/>
      <dgm:spPr/>
      <dgm:t>
        <a:bodyPr/>
        <a:lstStyle/>
        <a:p>
          <a:endParaRPr lang="ru-RU"/>
        </a:p>
      </dgm:t>
    </dgm:pt>
    <dgm:pt modelId="{A5708C42-489A-4C2E-981F-9D3B147F285D}" type="pres">
      <dgm:prSet presAssocID="{DF91C899-EFD8-44CE-BA14-22A27A4181E0}" presName="node" presStyleLbl="node1" presStyleIdx="3" presStyleCnt="6" custScaleX="121986" custScaleY="150445" custRadScaleRad="96837" custRadScaleInc="276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0BD12-1F58-4892-BD0C-565FA06AF45F}" type="pres">
      <dgm:prSet presAssocID="{EFF3EBBF-5AE7-4ECE-AF3A-3692CBF10328}" presName="parTrans" presStyleLbl="bgSibTrans2D1" presStyleIdx="4" presStyleCnt="6" custLinFactNeighborX="11688" custLinFactNeighborY="3311"/>
      <dgm:spPr/>
      <dgm:t>
        <a:bodyPr/>
        <a:lstStyle/>
        <a:p>
          <a:endParaRPr lang="ru-RU"/>
        </a:p>
      </dgm:t>
    </dgm:pt>
    <dgm:pt modelId="{5A28F7ED-94BA-453A-A84A-21453AB225F1}" type="pres">
      <dgm:prSet presAssocID="{B69F7A48-7BAF-4441-83C1-2C8073DF76AC}" presName="node" presStyleLbl="node1" presStyleIdx="4" presStyleCnt="6" custScaleX="118370" custScaleY="141993" custRadScaleRad="106690" custRadScaleInc="-3884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0BE32-F787-4A5C-949E-612DDCFAF061}" type="pres">
      <dgm:prSet presAssocID="{ACA9A6E9-BEC6-4EF1-BE63-87AD8D822CA2}" presName="parTrans" presStyleLbl="bgSibTrans2D1" presStyleIdx="5" presStyleCnt="6" custLinFactNeighborX="10883" custLinFactNeighborY="-5132"/>
      <dgm:spPr/>
      <dgm:t>
        <a:bodyPr/>
        <a:lstStyle/>
        <a:p>
          <a:endParaRPr lang="ru-RU"/>
        </a:p>
      </dgm:t>
    </dgm:pt>
    <dgm:pt modelId="{1F026398-689D-4546-BA6E-E1ABE29F6E9B}" type="pres">
      <dgm:prSet presAssocID="{5D28A1D0-DC00-402B-9AEC-16520365DF83}" presName="node" presStyleLbl="node1" presStyleIdx="5" presStyleCnt="6" custScaleX="136951" custScaleY="159639" custRadScaleRad="95740" custRadScaleInc="554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DD2AF6-2547-4793-B152-874D08876DBA}" srcId="{B3919DFC-F7DA-4190-A702-C10CB7FF5EBE}" destId="{137303BA-D1AA-4F6E-B840-E443673568B1}" srcOrd="0" destOrd="0" parTransId="{5C459EAB-08FF-42BB-B774-935FEBB72D0F}" sibTransId="{0AFC358A-7687-4B84-958B-DD08D57B93BA}"/>
    <dgm:cxn modelId="{BEC40D6D-112B-4C49-B663-3452D0777DDC}" srcId="{C1DECFA9-D40D-478C-ACC0-18046AFD8620}" destId="{B3919DFC-F7DA-4190-A702-C10CB7FF5EBE}" srcOrd="0" destOrd="0" parTransId="{60E3F7C2-A940-4665-A711-E1FB857CFEB1}" sibTransId="{0166CF2C-4051-49A0-BF0A-7F82E8954E8B}"/>
    <dgm:cxn modelId="{0793E26B-44F4-45C4-8717-F65C215E7B94}" type="presOf" srcId="{C1DECFA9-D40D-478C-ACC0-18046AFD8620}" destId="{E005894A-898C-4DFA-A279-DABDD0CB734C}" srcOrd="0" destOrd="0" presId="urn:microsoft.com/office/officeart/2005/8/layout/radial4"/>
    <dgm:cxn modelId="{567A6B8D-39BF-436C-857E-DCA0D685C29E}" type="presOf" srcId="{5D28A1D0-DC00-402B-9AEC-16520365DF83}" destId="{1F026398-689D-4546-BA6E-E1ABE29F6E9B}" srcOrd="0" destOrd="0" presId="urn:microsoft.com/office/officeart/2005/8/layout/radial4"/>
    <dgm:cxn modelId="{77606A08-06F9-43F3-B706-D8460A3A7B29}" srcId="{C1DECFA9-D40D-478C-ACC0-18046AFD8620}" destId="{80DA7BBA-B8CE-440F-876A-7F9A7507A279}" srcOrd="2" destOrd="0" parTransId="{4695FCDF-2B67-4EA9-AFA2-5C2989C795DF}" sibTransId="{685008B3-5E60-4F2E-849A-B83C7807A4F8}"/>
    <dgm:cxn modelId="{D2E0B006-F8A1-4804-B735-BBACC06285C8}" type="presOf" srcId="{DF91C899-EFD8-44CE-BA14-22A27A4181E0}" destId="{A5708C42-489A-4C2E-981F-9D3B147F285D}" srcOrd="0" destOrd="0" presId="urn:microsoft.com/office/officeart/2005/8/layout/radial4"/>
    <dgm:cxn modelId="{9B33526D-4997-4306-9F78-54A6E1A2576C}" srcId="{B3919DFC-F7DA-4190-A702-C10CB7FF5EBE}" destId="{DF91C899-EFD8-44CE-BA14-22A27A4181E0}" srcOrd="3" destOrd="0" parTransId="{D32556E0-C0E2-4FB8-BACF-797BB5175640}" sibTransId="{85818B0A-815C-4E19-B6CD-F347DC595B4C}"/>
    <dgm:cxn modelId="{1FC10192-F12A-49CC-A2FC-6DB7242A4D2D}" srcId="{B3919DFC-F7DA-4190-A702-C10CB7FF5EBE}" destId="{F21416F0-79F7-429B-9EE7-7C57A7408663}" srcOrd="1" destOrd="0" parTransId="{6A2D35F8-92AC-41E2-8C23-760D635DEA35}" sibTransId="{F95ED1AC-0951-424D-BA12-C332ED6C26FA}"/>
    <dgm:cxn modelId="{2D057C51-2F9F-4F7E-90C8-BD2EB5C4AF87}" type="presOf" srcId="{5C459EAB-08FF-42BB-B774-935FEBB72D0F}" destId="{22413B79-33EC-4F6F-9E41-D9132BEB9FA1}" srcOrd="0" destOrd="0" presId="urn:microsoft.com/office/officeart/2005/8/layout/radial4"/>
    <dgm:cxn modelId="{C81BA9BF-46EF-457B-976F-F93703927D29}" srcId="{B3919DFC-F7DA-4190-A702-C10CB7FF5EBE}" destId="{B69F7A48-7BAF-4441-83C1-2C8073DF76AC}" srcOrd="4" destOrd="0" parTransId="{EFF3EBBF-5AE7-4ECE-AF3A-3692CBF10328}" sibTransId="{2C92834A-185F-413F-968A-19181D57EC56}"/>
    <dgm:cxn modelId="{2CB84FC5-B6F6-434F-B768-A7EE69D81028}" type="presOf" srcId="{2CA623A6-FE4F-4505-9D01-60056F72F80A}" destId="{57307EC8-881B-4673-A323-EC9B1EFA9471}" srcOrd="0" destOrd="0" presId="urn:microsoft.com/office/officeart/2005/8/layout/radial4"/>
    <dgm:cxn modelId="{0809330D-1E87-4EA7-AC79-D1ADE486D158}" srcId="{B3919DFC-F7DA-4190-A702-C10CB7FF5EBE}" destId="{5D28A1D0-DC00-402B-9AEC-16520365DF83}" srcOrd="5" destOrd="0" parTransId="{ACA9A6E9-BEC6-4EF1-BE63-87AD8D822CA2}" sibTransId="{98C39EA2-9590-481F-9B49-A6217E690135}"/>
    <dgm:cxn modelId="{51040DBC-34CF-4D71-B9EC-56291A863F6A}" srcId="{C1DECFA9-D40D-478C-ACC0-18046AFD8620}" destId="{49AECDBB-EBD9-4CFA-A8DB-43EF8011A747}" srcOrd="1" destOrd="0" parTransId="{3028BC7D-2978-4612-9D5B-175D30E9D0E4}" sibTransId="{366ECD3A-6650-4778-9C30-9173CBC01028}"/>
    <dgm:cxn modelId="{1C18E69E-6977-4272-8EBC-6CA077E95649}" type="presOf" srcId="{B3919DFC-F7DA-4190-A702-C10CB7FF5EBE}" destId="{4FA877C6-755B-40E1-9AAD-EA51FD83AF56}" srcOrd="0" destOrd="0" presId="urn:microsoft.com/office/officeart/2005/8/layout/radial4"/>
    <dgm:cxn modelId="{3A1AF88F-2808-44C0-BF5C-7621AC719453}" type="presOf" srcId="{137303BA-D1AA-4F6E-B840-E443673568B1}" destId="{4B7F213E-CC58-43FA-844D-59413658302C}" srcOrd="0" destOrd="0" presId="urn:microsoft.com/office/officeart/2005/8/layout/radial4"/>
    <dgm:cxn modelId="{3D05D39A-92A8-4CE2-B50C-61F09E8513C2}" type="presOf" srcId="{F21416F0-79F7-429B-9EE7-7C57A7408663}" destId="{9C5E6692-6750-41B3-89FF-96951A44E1F5}" srcOrd="0" destOrd="0" presId="urn:microsoft.com/office/officeart/2005/8/layout/radial4"/>
    <dgm:cxn modelId="{DB6E9BA8-90A8-411E-BDD2-302C254A1897}" type="presOf" srcId="{0EADE0D0-75DD-4385-9DF6-0E4C623CAAFB}" destId="{3B177024-AD4B-4D67-816D-56095BD8430B}" srcOrd="0" destOrd="0" presId="urn:microsoft.com/office/officeart/2005/8/layout/radial4"/>
    <dgm:cxn modelId="{5A004339-9C28-4D64-883D-63CAEB1B1154}" type="presOf" srcId="{B69F7A48-7BAF-4441-83C1-2C8073DF76AC}" destId="{5A28F7ED-94BA-453A-A84A-21453AB225F1}" srcOrd="0" destOrd="0" presId="urn:microsoft.com/office/officeart/2005/8/layout/radial4"/>
    <dgm:cxn modelId="{FF25CC7B-E2D4-4B0E-9585-1E4081819AC7}" srcId="{B3919DFC-F7DA-4190-A702-C10CB7FF5EBE}" destId="{0EADE0D0-75DD-4385-9DF6-0E4C623CAAFB}" srcOrd="2" destOrd="0" parTransId="{2CA623A6-FE4F-4505-9D01-60056F72F80A}" sibTransId="{A97C357A-5041-45A0-B1AA-D0635D74A902}"/>
    <dgm:cxn modelId="{C77C6AB8-23C5-46E0-A495-9897A8EB6C11}" type="presOf" srcId="{ACA9A6E9-BEC6-4EF1-BE63-87AD8D822CA2}" destId="{8B20BE32-F787-4A5C-949E-612DDCFAF061}" srcOrd="0" destOrd="0" presId="urn:microsoft.com/office/officeart/2005/8/layout/radial4"/>
    <dgm:cxn modelId="{70416965-1953-4621-A292-296CB3CA5A85}" srcId="{C1DECFA9-D40D-478C-ACC0-18046AFD8620}" destId="{88D00C2C-B753-4339-AF7D-7DEA774117E2}" srcOrd="3" destOrd="0" parTransId="{DCDA307A-FBE2-4E3E-A2B5-6757B2BC57F6}" sibTransId="{BAFA9338-2AF7-43EC-B011-B50DC91D664A}"/>
    <dgm:cxn modelId="{D9E3F89A-B237-401F-B126-8D75475F72D6}" type="presOf" srcId="{EFF3EBBF-5AE7-4ECE-AF3A-3692CBF10328}" destId="{7D30BD12-1F58-4892-BD0C-565FA06AF45F}" srcOrd="0" destOrd="0" presId="urn:microsoft.com/office/officeart/2005/8/layout/radial4"/>
    <dgm:cxn modelId="{D3B32F20-1CF5-4269-A78D-E33A543D6757}" type="presOf" srcId="{6A2D35F8-92AC-41E2-8C23-760D635DEA35}" destId="{D1C8A6D1-3E87-49A5-A795-023AE346F7E0}" srcOrd="0" destOrd="0" presId="urn:microsoft.com/office/officeart/2005/8/layout/radial4"/>
    <dgm:cxn modelId="{EBFBB445-9DC0-405B-ADB9-4ABF68D2407B}" type="presOf" srcId="{D32556E0-C0E2-4FB8-BACF-797BB5175640}" destId="{10957CF9-AD34-4820-A2C6-9162535D418F}" srcOrd="0" destOrd="0" presId="urn:microsoft.com/office/officeart/2005/8/layout/radial4"/>
    <dgm:cxn modelId="{18D8857E-C2D1-44CC-A4D9-629A6B3B765C}" type="presParOf" srcId="{E005894A-898C-4DFA-A279-DABDD0CB734C}" destId="{4FA877C6-755B-40E1-9AAD-EA51FD83AF56}" srcOrd="0" destOrd="0" presId="urn:microsoft.com/office/officeart/2005/8/layout/radial4"/>
    <dgm:cxn modelId="{65FFADD4-E7E1-4F17-B217-3DE88C7A2779}" type="presParOf" srcId="{E005894A-898C-4DFA-A279-DABDD0CB734C}" destId="{22413B79-33EC-4F6F-9E41-D9132BEB9FA1}" srcOrd="1" destOrd="0" presId="urn:microsoft.com/office/officeart/2005/8/layout/radial4"/>
    <dgm:cxn modelId="{8D2B4600-F346-4364-860D-3894722C202C}" type="presParOf" srcId="{E005894A-898C-4DFA-A279-DABDD0CB734C}" destId="{4B7F213E-CC58-43FA-844D-59413658302C}" srcOrd="2" destOrd="0" presId="urn:microsoft.com/office/officeart/2005/8/layout/radial4"/>
    <dgm:cxn modelId="{244F1F6C-D272-4F14-9AB0-123ADD33F847}" type="presParOf" srcId="{E005894A-898C-4DFA-A279-DABDD0CB734C}" destId="{D1C8A6D1-3E87-49A5-A795-023AE346F7E0}" srcOrd="3" destOrd="0" presId="urn:microsoft.com/office/officeart/2005/8/layout/radial4"/>
    <dgm:cxn modelId="{DD1083D6-57C4-4325-8B9C-D955A4DDED5E}" type="presParOf" srcId="{E005894A-898C-4DFA-A279-DABDD0CB734C}" destId="{9C5E6692-6750-41B3-89FF-96951A44E1F5}" srcOrd="4" destOrd="0" presId="urn:microsoft.com/office/officeart/2005/8/layout/radial4"/>
    <dgm:cxn modelId="{F392C8F8-B4D6-4E4A-AA90-BA39A849BA98}" type="presParOf" srcId="{E005894A-898C-4DFA-A279-DABDD0CB734C}" destId="{57307EC8-881B-4673-A323-EC9B1EFA9471}" srcOrd="5" destOrd="0" presId="urn:microsoft.com/office/officeart/2005/8/layout/radial4"/>
    <dgm:cxn modelId="{7A7BE1B8-BAE2-4C41-B82F-7D63CA05EF69}" type="presParOf" srcId="{E005894A-898C-4DFA-A279-DABDD0CB734C}" destId="{3B177024-AD4B-4D67-816D-56095BD8430B}" srcOrd="6" destOrd="0" presId="urn:microsoft.com/office/officeart/2005/8/layout/radial4"/>
    <dgm:cxn modelId="{31C687F4-59AC-4520-BDB3-B07D6C6305FE}" type="presParOf" srcId="{E005894A-898C-4DFA-A279-DABDD0CB734C}" destId="{10957CF9-AD34-4820-A2C6-9162535D418F}" srcOrd="7" destOrd="0" presId="urn:microsoft.com/office/officeart/2005/8/layout/radial4"/>
    <dgm:cxn modelId="{3BFE35E5-94CD-423F-A5B8-A25997739DC6}" type="presParOf" srcId="{E005894A-898C-4DFA-A279-DABDD0CB734C}" destId="{A5708C42-489A-4C2E-981F-9D3B147F285D}" srcOrd="8" destOrd="0" presId="urn:microsoft.com/office/officeart/2005/8/layout/radial4"/>
    <dgm:cxn modelId="{F54BDE05-24CB-494D-A233-183070CECE62}" type="presParOf" srcId="{E005894A-898C-4DFA-A279-DABDD0CB734C}" destId="{7D30BD12-1F58-4892-BD0C-565FA06AF45F}" srcOrd="9" destOrd="0" presId="urn:microsoft.com/office/officeart/2005/8/layout/radial4"/>
    <dgm:cxn modelId="{3C6486FD-2C40-4487-98B2-6353244CD1DF}" type="presParOf" srcId="{E005894A-898C-4DFA-A279-DABDD0CB734C}" destId="{5A28F7ED-94BA-453A-A84A-21453AB225F1}" srcOrd="10" destOrd="0" presId="urn:microsoft.com/office/officeart/2005/8/layout/radial4"/>
    <dgm:cxn modelId="{A4D3EF4E-62D9-4673-8433-9B1B7BC5FC4D}" type="presParOf" srcId="{E005894A-898C-4DFA-A279-DABDD0CB734C}" destId="{8B20BE32-F787-4A5C-949E-612DDCFAF061}" srcOrd="11" destOrd="0" presId="urn:microsoft.com/office/officeart/2005/8/layout/radial4"/>
    <dgm:cxn modelId="{1E6F62BD-F777-4C15-AAD9-6A868B16D9F4}" type="presParOf" srcId="{E005894A-898C-4DFA-A279-DABDD0CB734C}" destId="{1F026398-689D-4546-BA6E-E1ABE29F6E9B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5AA991-7BD2-4A5D-8BE9-40B0FD41A645}" type="doc">
      <dgm:prSet loTypeId="urn:microsoft.com/office/officeart/2005/8/layout/hList9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4D54FE9-BCDE-474F-A481-3BD2E211AC12}" type="pres">
      <dgm:prSet presAssocID="{265AA991-7BD2-4A5D-8BE9-40B0FD41A645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</dgm:ptLst>
  <dgm:cxnLst>
    <dgm:cxn modelId="{5538D4B9-53B3-497A-87CD-6C2D65C4D382}" type="presOf" srcId="{265AA991-7BD2-4A5D-8BE9-40B0FD41A645}" destId="{24D54FE9-BCDE-474F-A481-3BD2E211AC12}" srcOrd="0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DAB868-EDB4-4B0D-8458-93321C895ECE}" type="doc">
      <dgm:prSet loTypeId="urn:microsoft.com/office/officeart/2005/8/layout/arrow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A61F653-DB36-47A2-B777-296200AF0C50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60AA65-20F7-490D-9CFB-327F2F16B88F}" type="parTrans" cxnId="{295E358F-C561-4806-9D7E-7D21F6653887}">
      <dgm:prSet/>
      <dgm:spPr/>
      <dgm:t>
        <a:bodyPr/>
        <a:lstStyle/>
        <a:p>
          <a:endParaRPr lang="ru-RU"/>
        </a:p>
      </dgm:t>
    </dgm:pt>
    <dgm:pt modelId="{A81CB6DD-F1D2-4C86-93D8-FE95E6CFAF3E}" type="sibTrans" cxnId="{295E358F-C561-4806-9D7E-7D21F6653887}">
      <dgm:prSet/>
      <dgm:spPr/>
      <dgm:t>
        <a:bodyPr/>
        <a:lstStyle/>
        <a:p>
          <a:endParaRPr lang="ru-RU"/>
        </a:p>
      </dgm:t>
    </dgm:pt>
    <dgm:pt modelId="{C4D40F99-482D-49A8-BE94-3034308ECD71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0E5C81A-3355-4107-A695-4F4ABA15085A}" type="parTrans" cxnId="{C0F86C5B-1AA5-4AAE-9520-42D6FABCFD73}">
      <dgm:prSet/>
      <dgm:spPr/>
      <dgm:t>
        <a:bodyPr/>
        <a:lstStyle/>
        <a:p>
          <a:endParaRPr lang="ru-RU"/>
        </a:p>
      </dgm:t>
    </dgm:pt>
    <dgm:pt modelId="{BAF0C9C7-73DA-4286-AAD5-E2FA1ABDE2D4}" type="sibTrans" cxnId="{C0F86C5B-1AA5-4AAE-9520-42D6FABCFD73}">
      <dgm:prSet/>
      <dgm:spPr/>
      <dgm:t>
        <a:bodyPr/>
        <a:lstStyle/>
        <a:p>
          <a:endParaRPr lang="ru-RU"/>
        </a:p>
      </dgm:t>
    </dgm:pt>
    <dgm:pt modelId="{150BA391-CF44-4AF9-960F-F1F59CAB3482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59BAA77-431E-4A78-9E0A-1013B3C0AA90}" type="parTrans" cxnId="{222B095E-BA2D-49AA-8A0B-48BD87CB99CA}">
      <dgm:prSet/>
      <dgm:spPr/>
      <dgm:t>
        <a:bodyPr/>
        <a:lstStyle/>
        <a:p>
          <a:endParaRPr lang="ru-RU"/>
        </a:p>
      </dgm:t>
    </dgm:pt>
    <dgm:pt modelId="{155DE700-6F50-4EAE-8AE9-9BF79D3971D9}" type="sibTrans" cxnId="{222B095E-BA2D-49AA-8A0B-48BD87CB99CA}">
      <dgm:prSet/>
      <dgm:spPr/>
      <dgm:t>
        <a:bodyPr/>
        <a:lstStyle/>
        <a:p>
          <a:endParaRPr lang="ru-RU"/>
        </a:p>
      </dgm:t>
    </dgm:pt>
    <dgm:pt modelId="{42B8A7A6-C1E0-4D74-B464-0B8CF269243D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E3A2905-621F-4999-9E1C-640CDDDDCBA5}" type="parTrans" cxnId="{E386F812-B0E5-4FC4-9C7F-B6767248FEBD}">
      <dgm:prSet/>
      <dgm:spPr/>
      <dgm:t>
        <a:bodyPr/>
        <a:lstStyle/>
        <a:p>
          <a:endParaRPr lang="ru-RU"/>
        </a:p>
      </dgm:t>
    </dgm:pt>
    <dgm:pt modelId="{EB2AE6F0-5CCD-4AA8-B374-E5383BEEBC75}" type="sibTrans" cxnId="{E386F812-B0E5-4FC4-9C7F-B6767248FEBD}">
      <dgm:prSet/>
      <dgm:spPr/>
      <dgm:t>
        <a:bodyPr/>
        <a:lstStyle/>
        <a:p>
          <a:endParaRPr lang="ru-RU"/>
        </a:p>
      </dgm:t>
    </dgm:pt>
    <dgm:pt modelId="{7522E5A4-E487-4E46-8918-B1EC13D1468F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997DC2-A77D-446C-B2E2-26EA82E8BE03}" type="parTrans" cxnId="{19894FA3-3DA3-4691-8FB8-BB54EA7CF976}">
      <dgm:prSet/>
      <dgm:spPr/>
      <dgm:t>
        <a:bodyPr/>
        <a:lstStyle/>
        <a:p>
          <a:endParaRPr lang="ru-RU"/>
        </a:p>
      </dgm:t>
    </dgm:pt>
    <dgm:pt modelId="{6B332FBD-6A22-4DB5-83CF-0C0D4EB15B23}" type="sibTrans" cxnId="{19894FA3-3DA3-4691-8FB8-BB54EA7CF976}">
      <dgm:prSet/>
      <dgm:spPr/>
      <dgm:t>
        <a:bodyPr/>
        <a:lstStyle/>
        <a:p>
          <a:endParaRPr lang="ru-RU"/>
        </a:p>
      </dgm:t>
    </dgm:pt>
    <dgm:pt modelId="{6945DFA0-7F1D-4C7B-B393-9F048DB48C9D}">
      <dgm:prSet custScaleX="134945" custScaleY="163688" custLinFactY="-36620" custLinFactNeighborX="-65417" custLinFactNeighborY="-100000"/>
      <dgm:spPr/>
      <dgm:t>
        <a:bodyPr/>
        <a:lstStyle/>
        <a:p>
          <a:endParaRPr lang="ru-RU"/>
        </a:p>
      </dgm:t>
    </dgm:pt>
    <dgm:pt modelId="{7F1144EA-7FF1-47BA-BAE9-DE9B7AFE86AD}" type="parTrans" cxnId="{B8840D17-6785-4F75-A9FF-CD02D4B2F957}">
      <dgm:prSet/>
      <dgm:spPr/>
      <dgm:t>
        <a:bodyPr/>
        <a:lstStyle/>
        <a:p>
          <a:endParaRPr lang="ru-RU"/>
        </a:p>
      </dgm:t>
    </dgm:pt>
    <dgm:pt modelId="{E5A9127B-42E8-4120-9000-921065D2E6B5}" type="sibTrans" cxnId="{B8840D17-6785-4F75-A9FF-CD02D4B2F957}">
      <dgm:prSet/>
      <dgm:spPr/>
      <dgm:t>
        <a:bodyPr/>
        <a:lstStyle/>
        <a:p>
          <a:endParaRPr lang="ru-RU"/>
        </a:p>
      </dgm:t>
    </dgm:pt>
    <dgm:pt modelId="{AE93CD4D-0F26-422E-80D3-4CE8BC33B06D}">
      <dgm:prSet custScaleX="119022" custLinFactY="-727" custLinFactNeighborX="-24735" custLinFactNeighborY="-100000"/>
      <dgm:spPr/>
      <dgm:t>
        <a:bodyPr/>
        <a:lstStyle/>
        <a:p>
          <a:endParaRPr lang="ru-RU"/>
        </a:p>
      </dgm:t>
    </dgm:pt>
    <dgm:pt modelId="{2830FA94-B226-43EE-9BDE-800D4DD3F0B0}" type="parTrans" cxnId="{E46CF3BA-1EE3-4BCF-B8FA-E9435666C2A1}">
      <dgm:prSet/>
      <dgm:spPr/>
      <dgm:t>
        <a:bodyPr/>
        <a:lstStyle/>
        <a:p>
          <a:endParaRPr lang="ru-RU"/>
        </a:p>
      </dgm:t>
    </dgm:pt>
    <dgm:pt modelId="{55BB268E-BC85-4EEE-8664-BA6F60383CC1}" type="sibTrans" cxnId="{E46CF3BA-1EE3-4BCF-B8FA-E9435666C2A1}">
      <dgm:prSet/>
      <dgm:spPr/>
      <dgm:t>
        <a:bodyPr/>
        <a:lstStyle/>
        <a:p>
          <a:endParaRPr lang="ru-RU"/>
        </a:p>
      </dgm:t>
    </dgm:pt>
    <dgm:pt modelId="{A8D40824-AA16-48D0-927A-8C0CC11E3D28}" type="pres">
      <dgm:prSet presAssocID="{EDDAB868-EDB4-4B0D-8458-93321C895ECE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704CBC-C113-4DE4-B8EE-619B2992310F}" type="pres">
      <dgm:prSet presAssocID="{EDDAB868-EDB4-4B0D-8458-93321C895ECE}" presName="arrow" presStyleLbl="bgShp" presStyleIdx="0" presStyleCnt="1" custScaleX="97690" custScaleY="120301" custLinFactNeighborX="-292" custLinFactNeighborY="-21999"/>
      <dgm:spPr/>
    </dgm:pt>
    <dgm:pt modelId="{F1EDAEA2-5C5E-4BCB-B7E0-5D6596C34035}" type="pres">
      <dgm:prSet presAssocID="{EDDAB868-EDB4-4B0D-8458-93321C895ECE}" presName="arrowDiagram5" presStyleCnt="0"/>
      <dgm:spPr/>
    </dgm:pt>
    <dgm:pt modelId="{2251C39E-EE68-44E9-8053-D9FD969F6524}" type="pres">
      <dgm:prSet presAssocID="{0A61F653-DB36-47A2-B777-296200AF0C50}" presName="bullet5a" presStyleLbl="node1" presStyleIdx="0" presStyleCnt="5"/>
      <dgm:spPr/>
    </dgm:pt>
    <dgm:pt modelId="{4985962D-7A9D-413F-989B-F76F619A8532}" type="pres">
      <dgm:prSet presAssocID="{0A61F653-DB36-47A2-B777-296200AF0C50}" presName="textBox5a" presStyleLbl="revTx" presStyleIdx="0" presStyleCnt="5" custScaleX="134945" custScaleY="163688" custLinFactY="-36620" custLinFactNeighborX="-6541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A86074-1782-45C8-935F-AEB748841C93}" type="pres">
      <dgm:prSet presAssocID="{C4D40F99-482D-49A8-BE94-3034308ECD71}" presName="bullet5b" presStyleLbl="node1" presStyleIdx="1" presStyleCnt="5"/>
      <dgm:spPr/>
    </dgm:pt>
    <dgm:pt modelId="{C464CF67-62E3-4D6A-BFF3-185F40D76A72}" type="pres">
      <dgm:prSet presAssocID="{C4D40F99-482D-49A8-BE94-3034308ECD71}" presName="textBox5b" presStyleLbl="revTx" presStyleIdx="1" presStyleCnt="5" custScaleX="119022" custLinFactY="-727" custLinFactNeighborX="-2473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707DA3-6DCC-4435-BFC8-D639F8CB41E4}" type="pres">
      <dgm:prSet presAssocID="{150BA391-CF44-4AF9-960F-F1F59CAB3482}" presName="bullet5c" presStyleLbl="node1" presStyleIdx="2" presStyleCnt="5"/>
      <dgm:spPr/>
    </dgm:pt>
    <dgm:pt modelId="{E2994A10-36C4-44BA-974E-0ADAFFA8EF74}" type="pres">
      <dgm:prSet presAssocID="{150BA391-CF44-4AF9-960F-F1F59CAB3482}" presName="textBox5c" presStyleLbl="revTx" presStyleIdx="2" presStyleCnt="5" custScaleY="69107" custLinFactNeighborX="-25475" custLinFactNeighborY="-85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569CA0-5529-4622-95A2-E3E9E2A41CEC}" type="pres">
      <dgm:prSet presAssocID="{42B8A7A6-C1E0-4D74-B464-0B8CF269243D}" presName="bullet5d" presStyleLbl="node1" presStyleIdx="3" presStyleCnt="5"/>
      <dgm:spPr/>
    </dgm:pt>
    <dgm:pt modelId="{626FB5B6-EFA0-4AE0-99F9-ED591D1901A4}" type="pres">
      <dgm:prSet presAssocID="{42B8A7A6-C1E0-4D74-B464-0B8CF269243D}" presName="textBox5d" presStyleLbl="revTx" presStyleIdx="3" presStyleCnt="5" custScaleY="64336" custLinFactNeighborX="-22401" custLinFactNeighborY="-813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C1C844-7FD5-469B-96D7-12F4812A9614}" type="pres">
      <dgm:prSet presAssocID="{7522E5A4-E487-4E46-8918-B1EC13D1468F}" presName="bullet5e" presStyleLbl="node1" presStyleIdx="4" presStyleCnt="5"/>
      <dgm:spPr/>
    </dgm:pt>
    <dgm:pt modelId="{C3987820-80C4-41D1-9DFD-1B3F67792E72}" type="pres">
      <dgm:prSet presAssocID="{7522E5A4-E487-4E46-8918-B1EC13D1468F}" presName="textBox5e" presStyleLbl="revTx" presStyleIdx="4" presStyleCnt="5" custScaleX="128945" custScaleY="38019" custLinFactNeighborX="-5771" custLinFactNeighborY="-675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7ECCF8-DB11-47D6-8B3A-08669FC661F6}" type="presOf" srcId="{C4D40F99-482D-49A8-BE94-3034308ECD71}" destId="{C464CF67-62E3-4D6A-BFF3-185F40D76A72}" srcOrd="0" destOrd="0" presId="urn:microsoft.com/office/officeart/2005/8/layout/arrow2"/>
    <dgm:cxn modelId="{7490560C-B99F-4909-B9FA-D996A58A4D06}" type="presOf" srcId="{EDDAB868-EDB4-4B0D-8458-93321C895ECE}" destId="{A8D40824-AA16-48D0-927A-8C0CC11E3D28}" srcOrd="0" destOrd="0" presId="urn:microsoft.com/office/officeart/2005/8/layout/arrow2"/>
    <dgm:cxn modelId="{188D9DCD-D1CB-4DBA-B77B-F56D22349A12}" type="presOf" srcId="{150BA391-CF44-4AF9-960F-F1F59CAB3482}" destId="{E2994A10-36C4-44BA-974E-0ADAFFA8EF74}" srcOrd="0" destOrd="0" presId="urn:microsoft.com/office/officeart/2005/8/layout/arrow2"/>
    <dgm:cxn modelId="{E386F812-B0E5-4FC4-9C7F-B6767248FEBD}" srcId="{EDDAB868-EDB4-4B0D-8458-93321C895ECE}" destId="{42B8A7A6-C1E0-4D74-B464-0B8CF269243D}" srcOrd="3" destOrd="0" parTransId="{CE3A2905-621F-4999-9E1C-640CDDDDCBA5}" sibTransId="{EB2AE6F0-5CCD-4AA8-B374-E5383BEEBC75}"/>
    <dgm:cxn modelId="{19894FA3-3DA3-4691-8FB8-BB54EA7CF976}" srcId="{EDDAB868-EDB4-4B0D-8458-93321C895ECE}" destId="{7522E5A4-E487-4E46-8918-B1EC13D1468F}" srcOrd="4" destOrd="0" parTransId="{03997DC2-A77D-446C-B2E2-26EA82E8BE03}" sibTransId="{6B332FBD-6A22-4DB5-83CF-0C0D4EB15B23}"/>
    <dgm:cxn modelId="{15017649-DE51-4D7B-881D-8732152C2429}" type="presOf" srcId="{0A61F653-DB36-47A2-B777-296200AF0C50}" destId="{4985962D-7A9D-413F-989B-F76F619A8532}" srcOrd="0" destOrd="0" presId="urn:microsoft.com/office/officeart/2005/8/layout/arrow2"/>
    <dgm:cxn modelId="{2160E3B4-D2A8-466B-B28C-334E811E67CC}" type="presOf" srcId="{42B8A7A6-C1E0-4D74-B464-0B8CF269243D}" destId="{626FB5B6-EFA0-4AE0-99F9-ED591D1901A4}" srcOrd="0" destOrd="0" presId="urn:microsoft.com/office/officeart/2005/8/layout/arrow2"/>
    <dgm:cxn modelId="{222B095E-BA2D-49AA-8A0B-48BD87CB99CA}" srcId="{EDDAB868-EDB4-4B0D-8458-93321C895ECE}" destId="{150BA391-CF44-4AF9-960F-F1F59CAB3482}" srcOrd="2" destOrd="0" parTransId="{B59BAA77-431E-4A78-9E0A-1013B3C0AA90}" sibTransId="{155DE700-6F50-4EAE-8AE9-9BF79D3971D9}"/>
    <dgm:cxn modelId="{C0F86C5B-1AA5-4AAE-9520-42D6FABCFD73}" srcId="{EDDAB868-EDB4-4B0D-8458-93321C895ECE}" destId="{C4D40F99-482D-49A8-BE94-3034308ECD71}" srcOrd="1" destOrd="0" parTransId="{F0E5C81A-3355-4107-A695-4F4ABA15085A}" sibTransId="{BAF0C9C7-73DA-4286-AAD5-E2FA1ABDE2D4}"/>
    <dgm:cxn modelId="{E46CF3BA-1EE3-4BCF-B8FA-E9435666C2A1}" srcId="{EDDAB868-EDB4-4B0D-8458-93321C895ECE}" destId="{AE93CD4D-0F26-422E-80D3-4CE8BC33B06D}" srcOrd="6" destOrd="0" parTransId="{2830FA94-B226-43EE-9BDE-800D4DD3F0B0}" sibTransId="{55BB268E-BC85-4EEE-8664-BA6F60383CC1}"/>
    <dgm:cxn modelId="{70914365-A58A-40EB-977F-CD7D4D585BD4}" type="presOf" srcId="{7522E5A4-E487-4E46-8918-B1EC13D1468F}" destId="{C3987820-80C4-41D1-9DFD-1B3F67792E72}" srcOrd="0" destOrd="0" presId="urn:microsoft.com/office/officeart/2005/8/layout/arrow2"/>
    <dgm:cxn modelId="{295E358F-C561-4806-9D7E-7D21F6653887}" srcId="{EDDAB868-EDB4-4B0D-8458-93321C895ECE}" destId="{0A61F653-DB36-47A2-B777-296200AF0C50}" srcOrd="0" destOrd="0" parTransId="{2260AA65-20F7-490D-9CFB-327F2F16B88F}" sibTransId="{A81CB6DD-F1D2-4C86-93D8-FE95E6CFAF3E}"/>
    <dgm:cxn modelId="{B8840D17-6785-4F75-A9FF-CD02D4B2F957}" srcId="{EDDAB868-EDB4-4B0D-8458-93321C895ECE}" destId="{6945DFA0-7F1D-4C7B-B393-9F048DB48C9D}" srcOrd="5" destOrd="0" parTransId="{7F1144EA-7FF1-47BA-BAE9-DE9B7AFE86AD}" sibTransId="{E5A9127B-42E8-4120-9000-921065D2E6B5}"/>
    <dgm:cxn modelId="{CBF36B35-585A-496E-BD59-37C739B95610}" type="presParOf" srcId="{A8D40824-AA16-48D0-927A-8C0CC11E3D28}" destId="{00704CBC-C113-4DE4-B8EE-619B2992310F}" srcOrd="0" destOrd="0" presId="urn:microsoft.com/office/officeart/2005/8/layout/arrow2"/>
    <dgm:cxn modelId="{77797DFD-43BB-4232-8147-A266D5607FAB}" type="presParOf" srcId="{A8D40824-AA16-48D0-927A-8C0CC11E3D28}" destId="{F1EDAEA2-5C5E-4BCB-B7E0-5D6596C34035}" srcOrd="1" destOrd="0" presId="urn:microsoft.com/office/officeart/2005/8/layout/arrow2"/>
    <dgm:cxn modelId="{92797826-5933-43CB-817F-1C4A5064BB82}" type="presParOf" srcId="{F1EDAEA2-5C5E-4BCB-B7E0-5D6596C34035}" destId="{2251C39E-EE68-44E9-8053-D9FD969F6524}" srcOrd="0" destOrd="0" presId="urn:microsoft.com/office/officeart/2005/8/layout/arrow2"/>
    <dgm:cxn modelId="{0D97C9CC-C7D1-4119-BC18-B15F7FD1AED2}" type="presParOf" srcId="{F1EDAEA2-5C5E-4BCB-B7E0-5D6596C34035}" destId="{4985962D-7A9D-413F-989B-F76F619A8532}" srcOrd="1" destOrd="0" presId="urn:microsoft.com/office/officeart/2005/8/layout/arrow2"/>
    <dgm:cxn modelId="{3052C1C6-DCFD-4657-A65C-1B0C33B74531}" type="presParOf" srcId="{F1EDAEA2-5C5E-4BCB-B7E0-5D6596C34035}" destId="{D3A86074-1782-45C8-935F-AEB748841C93}" srcOrd="2" destOrd="0" presId="urn:microsoft.com/office/officeart/2005/8/layout/arrow2"/>
    <dgm:cxn modelId="{9EAD0C3B-2B13-44E3-98E3-E9A27DF84141}" type="presParOf" srcId="{F1EDAEA2-5C5E-4BCB-B7E0-5D6596C34035}" destId="{C464CF67-62E3-4D6A-BFF3-185F40D76A72}" srcOrd="3" destOrd="0" presId="urn:microsoft.com/office/officeart/2005/8/layout/arrow2"/>
    <dgm:cxn modelId="{20656924-2531-493C-A265-19E503519F00}" type="presParOf" srcId="{F1EDAEA2-5C5E-4BCB-B7E0-5D6596C34035}" destId="{99707DA3-6DCC-4435-BFC8-D639F8CB41E4}" srcOrd="4" destOrd="0" presId="urn:microsoft.com/office/officeart/2005/8/layout/arrow2"/>
    <dgm:cxn modelId="{9B668134-8298-44C1-A295-2F6D42DD9AED}" type="presParOf" srcId="{F1EDAEA2-5C5E-4BCB-B7E0-5D6596C34035}" destId="{E2994A10-36C4-44BA-974E-0ADAFFA8EF74}" srcOrd="5" destOrd="0" presId="urn:microsoft.com/office/officeart/2005/8/layout/arrow2"/>
    <dgm:cxn modelId="{B4A21052-E596-47FA-AA0D-D64AE52DF723}" type="presParOf" srcId="{F1EDAEA2-5C5E-4BCB-B7E0-5D6596C34035}" destId="{0D569CA0-5529-4622-95A2-E3E9E2A41CEC}" srcOrd="6" destOrd="0" presId="urn:microsoft.com/office/officeart/2005/8/layout/arrow2"/>
    <dgm:cxn modelId="{BA99A43D-4566-4B78-BEE5-E8A44DEA2D12}" type="presParOf" srcId="{F1EDAEA2-5C5E-4BCB-B7E0-5D6596C34035}" destId="{626FB5B6-EFA0-4AE0-99F9-ED591D1901A4}" srcOrd="7" destOrd="0" presId="urn:microsoft.com/office/officeart/2005/8/layout/arrow2"/>
    <dgm:cxn modelId="{DB38E777-B9B8-4E8E-A994-57B5B99534E9}" type="presParOf" srcId="{F1EDAEA2-5C5E-4BCB-B7E0-5D6596C34035}" destId="{0AC1C844-7FD5-469B-96D7-12F4812A9614}" srcOrd="8" destOrd="0" presId="urn:microsoft.com/office/officeart/2005/8/layout/arrow2"/>
    <dgm:cxn modelId="{CA769D02-015A-41AB-A732-61906EB5DC31}" type="presParOf" srcId="{F1EDAEA2-5C5E-4BCB-B7E0-5D6596C34035}" destId="{C3987820-80C4-41D1-9DFD-1B3F67792E72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10DA12-CF31-4FF3-87BC-59FE716E783B}" type="doc">
      <dgm:prSet loTypeId="urn:microsoft.com/office/officeart/2005/8/layout/arrow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3EAAEEE-55AF-4BB5-8FFE-0856979D4B7C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F082DE3-3662-46B1-8BD4-603FEB100CA9}" type="parTrans" cxnId="{D41DF001-0F0C-499C-9E57-DDF1C8565D16}">
      <dgm:prSet/>
      <dgm:spPr/>
      <dgm:t>
        <a:bodyPr/>
        <a:lstStyle/>
        <a:p>
          <a:endParaRPr lang="ru-RU"/>
        </a:p>
      </dgm:t>
    </dgm:pt>
    <dgm:pt modelId="{74AFDE87-5BB4-4300-9DB8-FA0DEA23AD90}" type="sibTrans" cxnId="{D41DF001-0F0C-499C-9E57-DDF1C8565D16}">
      <dgm:prSet/>
      <dgm:spPr/>
      <dgm:t>
        <a:bodyPr/>
        <a:lstStyle/>
        <a:p>
          <a:endParaRPr lang="ru-RU"/>
        </a:p>
      </dgm:t>
    </dgm:pt>
    <dgm:pt modelId="{D3A9C9D2-5597-437E-9585-2420569D2CE2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55A4B8C-1805-4D94-9D76-465EE1C4317D}" type="parTrans" cxnId="{396128B4-3C15-4B4D-A16B-0A54DFE7F081}">
      <dgm:prSet/>
      <dgm:spPr/>
      <dgm:t>
        <a:bodyPr/>
        <a:lstStyle/>
        <a:p>
          <a:endParaRPr lang="ru-RU"/>
        </a:p>
      </dgm:t>
    </dgm:pt>
    <dgm:pt modelId="{BC7C26DF-430D-4B7B-9784-9A919071A090}" type="sibTrans" cxnId="{396128B4-3C15-4B4D-A16B-0A54DFE7F081}">
      <dgm:prSet/>
      <dgm:spPr/>
      <dgm:t>
        <a:bodyPr/>
        <a:lstStyle/>
        <a:p>
          <a:endParaRPr lang="ru-RU"/>
        </a:p>
      </dgm:t>
    </dgm:pt>
    <dgm:pt modelId="{77EC32CF-9A39-4EB8-9FD0-6ABAFAEA92C2}">
      <dgm:prSet/>
      <dgm:spPr/>
      <dgm:t>
        <a:bodyPr/>
        <a:lstStyle/>
        <a:p>
          <a:endParaRPr lang="ru-RU"/>
        </a:p>
      </dgm:t>
    </dgm:pt>
    <dgm:pt modelId="{4454D683-54B6-4D00-AC07-D566AB54FF5C}" type="parTrans" cxnId="{3EDC348C-8A0B-44E5-92D9-87907233F62A}">
      <dgm:prSet/>
      <dgm:spPr/>
      <dgm:t>
        <a:bodyPr/>
        <a:lstStyle/>
        <a:p>
          <a:endParaRPr lang="ru-RU"/>
        </a:p>
      </dgm:t>
    </dgm:pt>
    <dgm:pt modelId="{5CF643F8-7ED8-4C35-A42F-136F70206CA7}" type="sibTrans" cxnId="{3EDC348C-8A0B-44E5-92D9-87907233F62A}">
      <dgm:prSet/>
      <dgm:spPr/>
      <dgm:t>
        <a:bodyPr/>
        <a:lstStyle/>
        <a:p>
          <a:endParaRPr lang="ru-RU"/>
        </a:p>
      </dgm:t>
    </dgm:pt>
    <dgm:pt modelId="{09B23FC0-EB6D-4189-9C61-DBB7C21CC361}">
      <dgm:prSet/>
      <dgm:spPr/>
      <dgm:t>
        <a:bodyPr/>
        <a:lstStyle/>
        <a:p>
          <a:endParaRPr lang="ru-RU"/>
        </a:p>
      </dgm:t>
    </dgm:pt>
    <dgm:pt modelId="{74AF0FAC-83C5-4508-8DFD-8E3D336BE1B3}" type="parTrans" cxnId="{0A4059C7-9A72-4FA3-9AA0-C3C40FB8FC4E}">
      <dgm:prSet/>
      <dgm:spPr/>
      <dgm:t>
        <a:bodyPr/>
        <a:lstStyle/>
        <a:p>
          <a:endParaRPr lang="ru-RU"/>
        </a:p>
      </dgm:t>
    </dgm:pt>
    <dgm:pt modelId="{0C345744-F930-4B32-8EB3-F01539D84271}" type="sibTrans" cxnId="{0A4059C7-9A72-4FA3-9AA0-C3C40FB8FC4E}">
      <dgm:prSet/>
      <dgm:spPr/>
      <dgm:t>
        <a:bodyPr/>
        <a:lstStyle/>
        <a:p>
          <a:endParaRPr lang="ru-RU"/>
        </a:p>
      </dgm:t>
    </dgm:pt>
    <dgm:pt modelId="{F6723E2B-43CB-47F0-969E-2DDE6AEAD48A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5B47E6C-D569-41DE-81F5-4E00A7114513}" type="parTrans" cxnId="{9CF1A2B3-0F94-4395-9AB9-E388FAADFFAA}">
      <dgm:prSet/>
      <dgm:spPr/>
      <dgm:t>
        <a:bodyPr/>
        <a:lstStyle/>
        <a:p>
          <a:endParaRPr lang="ru-RU"/>
        </a:p>
      </dgm:t>
    </dgm:pt>
    <dgm:pt modelId="{9FD90597-A6C2-476B-A0E5-D0700BDFA191}" type="sibTrans" cxnId="{9CF1A2B3-0F94-4395-9AB9-E388FAADFFAA}">
      <dgm:prSet/>
      <dgm:spPr/>
      <dgm:t>
        <a:bodyPr/>
        <a:lstStyle/>
        <a:p>
          <a:endParaRPr lang="ru-RU"/>
        </a:p>
      </dgm:t>
    </dgm:pt>
    <dgm:pt modelId="{12089928-BEC1-4DF5-AA4C-22FE8A637CB8}">
      <dgm:prSet custScaleX="131687" custScaleY="88938" custLinFactNeighborX="-2981" custLinFactNeighborY="-3868"/>
      <dgm:spPr/>
      <dgm:t>
        <a:bodyPr/>
        <a:lstStyle/>
        <a:p>
          <a:endParaRPr lang="ru-RU"/>
        </a:p>
      </dgm:t>
    </dgm:pt>
    <dgm:pt modelId="{CD18FCE1-A6B3-4DF0-A7DC-E1E2A40E908F}" type="parTrans" cxnId="{36E56F3B-CA60-483B-953E-08250DDD0FD7}">
      <dgm:prSet/>
      <dgm:spPr/>
      <dgm:t>
        <a:bodyPr/>
        <a:lstStyle/>
        <a:p>
          <a:endParaRPr lang="ru-RU"/>
        </a:p>
      </dgm:t>
    </dgm:pt>
    <dgm:pt modelId="{4674C444-B2D3-4229-9033-200B45CC8ACE}" type="sibTrans" cxnId="{36E56F3B-CA60-483B-953E-08250DDD0FD7}">
      <dgm:prSet/>
      <dgm:spPr/>
      <dgm:t>
        <a:bodyPr/>
        <a:lstStyle/>
        <a:p>
          <a:endParaRPr lang="ru-RU"/>
        </a:p>
      </dgm:t>
    </dgm:pt>
    <dgm:pt modelId="{902610C2-099D-4725-B566-A47AFE907BAF}">
      <dgm:prSet custScaleX="131687" custScaleY="88938" custLinFactNeighborX="-2981" custLinFactNeighborY="-3868"/>
      <dgm:spPr/>
      <dgm:t>
        <a:bodyPr/>
        <a:lstStyle/>
        <a:p>
          <a:endParaRPr lang="ru-RU"/>
        </a:p>
      </dgm:t>
    </dgm:pt>
    <dgm:pt modelId="{CAF31BE1-CE5C-4821-934A-4E607BCAEE3D}" type="parTrans" cxnId="{98F7E0B8-9745-4773-9833-1CA3B4429960}">
      <dgm:prSet/>
      <dgm:spPr/>
      <dgm:t>
        <a:bodyPr/>
        <a:lstStyle/>
        <a:p>
          <a:endParaRPr lang="ru-RU"/>
        </a:p>
      </dgm:t>
    </dgm:pt>
    <dgm:pt modelId="{97230534-2684-4110-97A8-2D0EF9AC31FD}" type="sibTrans" cxnId="{98F7E0B8-9745-4773-9833-1CA3B4429960}">
      <dgm:prSet/>
      <dgm:spPr/>
      <dgm:t>
        <a:bodyPr/>
        <a:lstStyle/>
        <a:p>
          <a:endParaRPr lang="ru-RU"/>
        </a:p>
      </dgm:t>
    </dgm:pt>
    <dgm:pt modelId="{32B89343-AF9E-4E0C-8798-20830346F5A5}">
      <dgm:prSet custScaleX="180288" custScaleY="217813" custLinFactNeighborX="28154" custLinFactNeighborY="-30131"/>
      <dgm:spPr/>
      <dgm:t>
        <a:bodyPr/>
        <a:lstStyle/>
        <a:p>
          <a:endParaRPr lang="ru-RU"/>
        </a:p>
      </dgm:t>
    </dgm:pt>
    <dgm:pt modelId="{D9133608-0DB2-4E84-997F-780F7C79BE6C}" type="parTrans" cxnId="{F15C5797-105B-4F9F-A93A-FBDC6F3B81B5}">
      <dgm:prSet/>
      <dgm:spPr/>
      <dgm:t>
        <a:bodyPr/>
        <a:lstStyle/>
        <a:p>
          <a:endParaRPr lang="ru-RU"/>
        </a:p>
      </dgm:t>
    </dgm:pt>
    <dgm:pt modelId="{DF8E98C2-10BB-4211-A66F-3B39AC386BD6}" type="sibTrans" cxnId="{F15C5797-105B-4F9F-A93A-FBDC6F3B81B5}">
      <dgm:prSet/>
      <dgm:spPr/>
      <dgm:t>
        <a:bodyPr/>
        <a:lstStyle/>
        <a:p>
          <a:endParaRPr lang="ru-RU"/>
        </a:p>
      </dgm:t>
    </dgm:pt>
    <dgm:pt modelId="{746F5682-3FC6-4ACB-AF3E-D6448DB7B03C}">
      <dgm:prSet custScaleY="64336" custLinFactNeighborX="-22401" custLinFactNeighborY="-81315"/>
      <dgm:spPr/>
      <dgm:t>
        <a:bodyPr/>
        <a:lstStyle/>
        <a:p>
          <a:endParaRPr lang="ru-RU"/>
        </a:p>
      </dgm:t>
    </dgm:pt>
    <dgm:pt modelId="{ABB6BE21-12AB-4699-B055-09363FF66E99}" type="parTrans" cxnId="{B76FE7AC-8620-4944-8D78-DD45C4769D09}">
      <dgm:prSet/>
      <dgm:spPr/>
      <dgm:t>
        <a:bodyPr/>
        <a:lstStyle/>
        <a:p>
          <a:endParaRPr lang="ru-RU"/>
        </a:p>
      </dgm:t>
    </dgm:pt>
    <dgm:pt modelId="{DD004139-1494-40CC-AE2F-E5E28DE87B4C}" type="sibTrans" cxnId="{B76FE7AC-8620-4944-8D78-DD45C4769D09}">
      <dgm:prSet/>
      <dgm:spPr/>
      <dgm:t>
        <a:bodyPr/>
        <a:lstStyle/>
        <a:p>
          <a:endParaRPr lang="ru-RU"/>
        </a:p>
      </dgm:t>
    </dgm:pt>
    <dgm:pt modelId="{D54A174B-3F63-45F9-8B10-11674F0F04F5}">
      <dgm:prSet custScaleX="119022" custLinFactY="-727" custLinFactNeighborX="-24735" custLinFactNeighborY="-100000"/>
      <dgm:spPr/>
      <dgm:t>
        <a:bodyPr/>
        <a:lstStyle/>
        <a:p>
          <a:endParaRPr lang="ru-RU"/>
        </a:p>
      </dgm:t>
    </dgm:pt>
    <dgm:pt modelId="{1E5041C1-3C0D-4F47-876F-014B270C91F3}" type="parTrans" cxnId="{F7597620-5D2D-4D78-8223-0ECD52C94A03}">
      <dgm:prSet/>
      <dgm:spPr/>
      <dgm:t>
        <a:bodyPr/>
        <a:lstStyle/>
        <a:p>
          <a:endParaRPr lang="ru-RU"/>
        </a:p>
      </dgm:t>
    </dgm:pt>
    <dgm:pt modelId="{D40A6D32-11E1-4EB0-9F15-71571C4BF476}" type="sibTrans" cxnId="{F7597620-5D2D-4D78-8223-0ECD52C94A03}">
      <dgm:prSet/>
      <dgm:spPr/>
      <dgm:t>
        <a:bodyPr/>
        <a:lstStyle/>
        <a:p>
          <a:endParaRPr lang="ru-RU"/>
        </a:p>
      </dgm:t>
    </dgm:pt>
    <dgm:pt modelId="{7F06ABB9-824C-4FB6-9E4F-6E64D756491B}">
      <dgm:prSet custScaleX="119022" custLinFactY="-727" custLinFactNeighborX="-24735" custLinFactNeighborY="-100000"/>
      <dgm:spPr/>
      <dgm:t>
        <a:bodyPr/>
        <a:lstStyle/>
        <a:p>
          <a:endParaRPr lang="ru-RU"/>
        </a:p>
      </dgm:t>
    </dgm:pt>
    <dgm:pt modelId="{B92C00B4-BD7F-44E0-855F-938E5E861F08}" type="parTrans" cxnId="{DECCB2D8-31B0-41E3-8010-E496566A67B4}">
      <dgm:prSet/>
      <dgm:spPr/>
      <dgm:t>
        <a:bodyPr/>
        <a:lstStyle/>
        <a:p>
          <a:endParaRPr lang="ru-RU"/>
        </a:p>
      </dgm:t>
    </dgm:pt>
    <dgm:pt modelId="{DD767D29-AC5F-4CBA-8116-6EE4919A49BC}" type="sibTrans" cxnId="{DECCB2D8-31B0-41E3-8010-E496566A67B4}">
      <dgm:prSet/>
      <dgm:spPr/>
      <dgm:t>
        <a:bodyPr/>
        <a:lstStyle/>
        <a:p>
          <a:endParaRPr lang="ru-RU"/>
        </a:p>
      </dgm:t>
    </dgm:pt>
    <dgm:pt modelId="{F676810F-CE2B-45F1-A2A4-63E3A878C0FB}">
      <dgm:prSet custScaleX="118202" custScaleY="70882" custLinFactX="-100000" custLinFactNeighborX="-129301" custLinFactNeighborY="4587"/>
      <dgm:spPr/>
      <dgm:t>
        <a:bodyPr/>
        <a:lstStyle/>
        <a:p>
          <a:endParaRPr lang="ru-RU"/>
        </a:p>
      </dgm:t>
    </dgm:pt>
    <dgm:pt modelId="{CFD7BAA6-F924-4F45-A1F1-E03FA5120B4F}" type="parTrans" cxnId="{2BF209A5-86B9-4026-B15B-845BBB28CAAD}">
      <dgm:prSet/>
      <dgm:spPr/>
      <dgm:t>
        <a:bodyPr/>
        <a:lstStyle/>
        <a:p>
          <a:endParaRPr lang="ru-RU"/>
        </a:p>
      </dgm:t>
    </dgm:pt>
    <dgm:pt modelId="{8B30BF83-9908-4209-9117-A80E6EFEEBFF}" type="sibTrans" cxnId="{2BF209A5-86B9-4026-B15B-845BBB28CAAD}">
      <dgm:prSet/>
      <dgm:spPr/>
      <dgm:t>
        <a:bodyPr/>
        <a:lstStyle/>
        <a:p>
          <a:endParaRPr lang="ru-RU"/>
        </a:p>
      </dgm:t>
    </dgm:pt>
    <dgm:pt modelId="{D5C62C9C-9254-4339-855D-7F1817EBAEEA}" type="pres">
      <dgm:prSet presAssocID="{1B10DA12-CF31-4FF3-87BC-59FE716E783B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2424DC-F29F-4C5A-A1FF-F14AD0EE3F88}" type="pres">
      <dgm:prSet presAssocID="{1B10DA12-CF31-4FF3-87BC-59FE716E783B}" presName="arrow" presStyleLbl="bgShp" presStyleIdx="0" presStyleCnt="1" custScaleY="80867" custLinFactNeighborX="1048" custLinFactNeighborY="5415"/>
      <dgm:spPr/>
    </dgm:pt>
    <dgm:pt modelId="{B4B5A353-FD53-42CE-8028-B9BD28AFE567}" type="pres">
      <dgm:prSet presAssocID="{1B10DA12-CF31-4FF3-87BC-59FE716E783B}" presName="arrowDiagram5" presStyleCnt="0"/>
      <dgm:spPr/>
    </dgm:pt>
    <dgm:pt modelId="{430BF38E-EA79-48A9-BAD4-6C1F2FD02B5C}" type="pres">
      <dgm:prSet presAssocID="{B3EAAEEE-55AF-4BB5-8FFE-0856979D4B7C}" presName="bullet5a" presStyleLbl="node1" presStyleIdx="0" presStyleCnt="5"/>
      <dgm:spPr/>
    </dgm:pt>
    <dgm:pt modelId="{52A0F8D1-809E-4252-84ED-38B86E794158}" type="pres">
      <dgm:prSet presAssocID="{B3EAAEEE-55AF-4BB5-8FFE-0856979D4B7C}" presName="textBox5a" presStyleLbl="revTx" presStyleIdx="0" presStyleCnt="5" custScaleX="200047" custScaleY="217813" custLinFactNeighborX="43148" custLinFactNeighborY="-44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6AA12-2093-4060-BE38-154263083C0A}" type="pres">
      <dgm:prSet presAssocID="{77EC32CF-9A39-4EB8-9FD0-6ABAFAEA92C2}" presName="bullet5b" presStyleLbl="node1" presStyleIdx="1" presStyleCnt="5" custLinFactX="161360" custLinFactY="-44982" custLinFactNeighborX="200000" custLinFactNeighborY="-100000"/>
      <dgm:spPr/>
    </dgm:pt>
    <dgm:pt modelId="{07ACE2BE-9610-4B2D-8812-E37DFD4640A8}" type="pres">
      <dgm:prSet presAssocID="{77EC32CF-9A39-4EB8-9FD0-6ABAFAEA92C2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EA10EB-ABBE-4EF3-B2FD-07C2AF68EC1A}" type="pres">
      <dgm:prSet presAssocID="{09B23FC0-EB6D-4189-9C61-DBB7C21CC361}" presName="bullet5c" presStyleLbl="node1" presStyleIdx="2" presStyleCnt="5" custLinFactX="111366" custLinFactNeighborX="200000" custLinFactNeighborY="-76118"/>
      <dgm:spPr/>
    </dgm:pt>
    <dgm:pt modelId="{CD6AC21E-4DFE-4A69-A031-23A71506AD47}" type="pres">
      <dgm:prSet presAssocID="{09B23FC0-EB6D-4189-9C61-DBB7C21CC361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43D30-0A9F-4B3A-BD9C-B971AE7D0B0D}" type="pres">
      <dgm:prSet presAssocID="{D3A9C9D2-5597-437E-9585-2420569D2CE2}" presName="bullet5d" presStyleLbl="node1" presStyleIdx="3" presStyleCnt="5" custLinFactX="98213" custLinFactNeighborX="100000" custLinFactNeighborY="-50813"/>
      <dgm:spPr/>
    </dgm:pt>
    <dgm:pt modelId="{98C211FD-D7C7-477A-9468-4E309C7F6E8F}" type="pres">
      <dgm:prSet presAssocID="{D3A9C9D2-5597-437E-9585-2420569D2CE2}" presName="textBox5d" presStyleLbl="revTx" presStyleIdx="3" presStyleCnt="5" custScaleX="131687" custScaleY="88938" custLinFactNeighborX="56807" custLinFactNeighborY="-82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1B84D7-7CC0-48EA-9E64-F3CEC19F3B3D}" type="pres">
      <dgm:prSet presAssocID="{F6723E2B-43CB-47F0-969E-2DDE6AEAD48A}" presName="bullet5e" presStyleLbl="node1" presStyleIdx="4" presStyleCnt="5" custLinFactX="14973" custLinFactNeighborX="100000" custLinFactNeighborY="-20234"/>
      <dgm:spPr/>
    </dgm:pt>
    <dgm:pt modelId="{3ADDFAB6-488D-42A8-9FA9-1B19CA26D6B6}" type="pres">
      <dgm:prSet presAssocID="{F6723E2B-43CB-47F0-969E-2DDE6AEAD48A}" presName="textBox5e" presStyleLbl="revTx" presStyleIdx="4" presStyleCnt="5" custScaleX="120953" custScaleY="70882" custLinFactX="-84460" custLinFactNeighborX="-100000" custLinFactNeighborY="4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F1A2B3-0F94-4395-9AB9-E388FAADFFAA}" srcId="{1B10DA12-CF31-4FF3-87BC-59FE716E783B}" destId="{F6723E2B-43CB-47F0-969E-2DDE6AEAD48A}" srcOrd="4" destOrd="0" parTransId="{A5B47E6C-D569-41DE-81F5-4E00A7114513}" sibTransId="{9FD90597-A6C2-476B-A0E5-D0700BDFA191}"/>
    <dgm:cxn modelId="{D41DF001-0F0C-499C-9E57-DDF1C8565D16}" srcId="{1B10DA12-CF31-4FF3-87BC-59FE716E783B}" destId="{B3EAAEEE-55AF-4BB5-8FFE-0856979D4B7C}" srcOrd="0" destOrd="0" parTransId="{8F082DE3-3662-46B1-8BD4-603FEB100CA9}" sibTransId="{74AFDE87-5BB4-4300-9DB8-FA0DEA23AD90}"/>
    <dgm:cxn modelId="{51A6CD0D-77E2-4B59-B0B7-D6D9D693A59C}" type="presOf" srcId="{09B23FC0-EB6D-4189-9C61-DBB7C21CC361}" destId="{CD6AC21E-4DFE-4A69-A031-23A71506AD47}" srcOrd="0" destOrd="0" presId="urn:microsoft.com/office/officeart/2005/8/layout/arrow2"/>
    <dgm:cxn modelId="{F15C5797-105B-4F9F-A93A-FBDC6F3B81B5}" srcId="{1B10DA12-CF31-4FF3-87BC-59FE716E783B}" destId="{32B89343-AF9E-4E0C-8798-20830346F5A5}" srcOrd="7" destOrd="0" parTransId="{D9133608-0DB2-4E84-997F-780F7C79BE6C}" sibTransId="{DF8E98C2-10BB-4211-A66F-3B39AC386BD6}"/>
    <dgm:cxn modelId="{B1F48443-3920-474D-8C3D-48693E2573F8}" type="presOf" srcId="{F6723E2B-43CB-47F0-969E-2DDE6AEAD48A}" destId="{3ADDFAB6-488D-42A8-9FA9-1B19CA26D6B6}" srcOrd="0" destOrd="0" presId="urn:microsoft.com/office/officeart/2005/8/layout/arrow2"/>
    <dgm:cxn modelId="{DECCB2D8-31B0-41E3-8010-E496566A67B4}" srcId="{1B10DA12-CF31-4FF3-87BC-59FE716E783B}" destId="{7F06ABB9-824C-4FB6-9E4F-6E64D756491B}" srcOrd="10" destOrd="0" parTransId="{B92C00B4-BD7F-44E0-855F-938E5E861F08}" sibTransId="{DD767D29-AC5F-4CBA-8116-6EE4919A49BC}"/>
    <dgm:cxn modelId="{36E56F3B-CA60-483B-953E-08250DDD0FD7}" srcId="{1B10DA12-CF31-4FF3-87BC-59FE716E783B}" destId="{12089928-BEC1-4DF5-AA4C-22FE8A637CB8}" srcOrd="5" destOrd="0" parTransId="{CD18FCE1-A6B3-4DF0-A7DC-E1E2A40E908F}" sibTransId="{4674C444-B2D3-4229-9033-200B45CC8ACE}"/>
    <dgm:cxn modelId="{B76FE7AC-8620-4944-8D78-DD45C4769D09}" srcId="{1B10DA12-CF31-4FF3-87BC-59FE716E783B}" destId="{746F5682-3FC6-4ACB-AF3E-D6448DB7B03C}" srcOrd="8" destOrd="0" parTransId="{ABB6BE21-12AB-4699-B055-09363FF66E99}" sibTransId="{DD004139-1494-40CC-AE2F-E5E28DE87B4C}"/>
    <dgm:cxn modelId="{774AADFB-FABE-4F1E-A18C-F317FCA7CBB2}" type="presOf" srcId="{B3EAAEEE-55AF-4BB5-8FFE-0856979D4B7C}" destId="{52A0F8D1-809E-4252-84ED-38B86E794158}" srcOrd="0" destOrd="0" presId="urn:microsoft.com/office/officeart/2005/8/layout/arrow2"/>
    <dgm:cxn modelId="{98F7E0B8-9745-4773-9833-1CA3B4429960}" srcId="{1B10DA12-CF31-4FF3-87BC-59FE716E783B}" destId="{902610C2-099D-4725-B566-A47AFE907BAF}" srcOrd="6" destOrd="0" parTransId="{CAF31BE1-CE5C-4821-934A-4E607BCAEE3D}" sibTransId="{97230534-2684-4110-97A8-2D0EF9AC31FD}"/>
    <dgm:cxn modelId="{DD54259A-AE6A-4A52-8861-1C4B88710D45}" type="presOf" srcId="{1B10DA12-CF31-4FF3-87BC-59FE716E783B}" destId="{D5C62C9C-9254-4339-855D-7F1817EBAEEA}" srcOrd="0" destOrd="0" presId="urn:microsoft.com/office/officeart/2005/8/layout/arrow2"/>
    <dgm:cxn modelId="{0A4059C7-9A72-4FA3-9AA0-C3C40FB8FC4E}" srcId="{1B10DA12-CF31-4FF3-87BC-59FE716E783B}" destId="{09B23FC0-EB6D-4189-9C61-DBB7C21CC361}" srcOrd="2" destOrd="0" parTransId="{74AF0FAC-83C5-4508-8DFD-8E3D336BE1B3}" sibTransId="{0C345744-F930-4B32-8EB3-F01539D84271}"/>
    <dgm:cxn modelId="{F7597620-5D2D-4D78-8223-0ECD52C94A03}" srcId="{1B10DA12-CF31-4FF3-87BC-59FE716E783B}" destId="{D54A174B-3F63-45F9-8B10-11674F0F04F5}" srcOrd="9" destOrd="0" parTransId="{1E5041C1-3C0D-4F47-876F-014B270C91F3}" sibTransId="{D40A6D32-11E1-4EB0-9F15-71571C4BF476}"/>
    <dgm:cxn modelId="{38F05AFE-1559-4BB7-B541-D34160706546}" type="presOf" srcId="{77EC32CF-9A39-4EB8-9FD0-6ABAFAEA92C2}" destId="{07ACE2BE-9610-4B2D-8812-E37DFD4640A8}" srcOrd="0" destOrd="0" presId="urn:microsoft.com/office/officeart/2005/8/layout/arrow2"/>
    <dgm:cxn modelId="{396128B4-3C15-4B4D-A16B-0A54DFE7F081}" srcId="{1B10DA12-CF31-4FF3-87BC-59FE716E783B}" destId="{D3A9C9D2-5597-437E-9585-2420569D2CE2}" srcOrd="3" destOrd="0" parTransId="{655A4B8C-1805-4D94-9D76-465EE1C4317D}" sibTransId="{BC7C26DF-430D-4B7B-9784-9A919071A090}"/>
    <dgm:cxn modelId="{3EDC348C-8A0B-44E5-92D9-87907233F62A}" srcId="{1B10DA12-CF31-4FF3-87BC-59FE716E783B}" destId="{77EC32CF-9A39-4EB8-9FD0-6ABAFAEA92C2}" srcOrd="1" destOrd="0" parTransId="{4454D683-54B6-4D00-AC07-D566AB54FF5C}" sibTransId="{5CF643F8-7ED8-4C35-A42F-136F70206CA7}"/>
    <dgm:cxn modelId="{F8132048-DA02-4AD8-AFDB-FBAC27E4C32F}" type="presOf" srcId="{D3A9C9D2-5597-437E-9585-2420569D2CE2}" destId="{98C211FD-D7C7-477A-9468-4E309C7F6E8F}" srcOrd="0" destOrd="0" presId="urn:microsoft.com/office/officeart/2005/8/layout/arrow2"/>
    <dgm:cxn modelId="{2BF209A5-86B9-4026-B15B-845BBB28CAAD}" srcId="{1B10DA12-CF31-4FF3-87BC-59FE716E783B}" destId="{F676810F-CE2B-45F1-A2A4-63E3A878C0FB}" srcOrd="11" destOrd="0" parTransId="{CFD7BAA6-F924-4F45-A1F1-E03FA5120B4F}" sibTransId="{8B30BF83-9908-4209-9117-A80E6EFEEBFF}"/>
    <dgm:cxn modelId="{7876738E-D82F-4499-B70A-D27931B54951}" type="presParOf" srcId="{D5C62C9C-9254-4339-855D-7F1817EBAEEA}" destId="{7D2424DC-F29F-4C5A-A1FF-F14AD0EE3F88}" srcOrd="0" destOrd="0" presId="urn:microsoft.com/office/officeart/2005/8/layout/arrow2"/>
    <dgm:cxn modelId="{819D059F-5DE9-4D6B-BC3E-7A20222C7F1B}" type="presParOf" srcId="{D5C62C9C-9254-4339-855D-7F1817EBAEEA}" destId="{B4B5A353-FD53-42CE-8028-B9BD28AFE567}" srcOrd="1" destOrd="0" presId="urn:microsoft.com/office/officeart/2005/8/layout/arrow2"/>
    <dgm:cxn modelId="{1CB0E585-0612-457A-AA98-3E661EE2C2B5}" type="presParOf" srcId="{B4B5A353-FD53-42CE-8028-B9BD28AFE567}" destId="{430BF38E-EA79-48A9-BAD4-6C1F2FD02B5C}" srcOrd="0" destOrd="0" presId="urn:microsoft.com/office/officeart/2005/8/layout/arrow2"/>
    <dgm:cxn modelId="{C3E62772-B4DC-4BBA-A94A-E07DB65CD265}" type="presParOf" srcId="{B4B5A353-FD53-42CE-8028-B9BD28AFE567}" destId="{52A0F8D1-809E-4252-84ED-38B86E794158}" srcOrd="1" destOrd="0" presId="urn:microsoft.com/office/officeart/2005/8/layout/arrow2"/>
    <dgm:cxn modelId="{7FA1BAA7-1A1D-4172-BB1D-03E0016428CB}" type="presParOf" srcId="{B4B5A353-FD53-42CE-8028-B9BD28AFE567}" destId="{1F96AA12-2093-4060-BE38-154263083C0A}" srcOrd="2" destOrd="0" presId="urn:microsoft.com/office/officeart/2005/8/layout/arrow2"/>
    <dgm:cxn modelId="{5998C097-403C-45C9-8C71-7E3CE54A1D6C}" type="presParOf" srcId="{B4B5A353-FD53-42CE-8028-B9BD28AFE567}" destId="{07ACE2BE-9610-4B2D-8812-E37DFD4640A8}" srcOrd="3" destOrd="0" presId="urn:microsoft.com/office/officeart/2005/8/layout/arrow2"/>
    <dgm:cxn modelId="{B648C3BB-8F06-48BE-A83B-3EECC4918EC9}" type="presParOf" srcId="{B4B5A353-FD53-42CE-8028-B9BD28AFE567}" destId="{BEEA10EB-ABBE-4EF3-B2FD-07C2AF68EC1A}" srcOrd="4" destOrd="0" presId="urn:microsoft.com/office/officeart/2005/8/layout/arrow2"/>
    <dgm:cxn modelId="{FD00FDD0-BE65-4F04-A054-CBFD3F9ED0E9}" type="presParOf" srcId="{B4B5A353-FD53-42CE-8028-B9BD28AFE567}" destId="{CD6AC21E-4DFE-4A69-A031-23A71506AD47}" srcOrd="5" destOrd="0" presId="urn:microsoft.com/office/officeart/2005/8/layout/arrow2"/>
    <dgm:cxn modelId="{C3F763C1-2E15-48FC-9880-44E08E7EE6D8}" type="presParOf" srcId="{B4B5A353-FD53-42CE-8028-B9BD28AFE567}" destId="{D7043D30-0A9F-4B3A-BD9C-B971AE7D0B0D}" srcOrd="6" destOrd="0" presId="urn:microsoft.com/office/officeart/2005/8/layout/arrow2"/>
    <dgm:cxn modelId="{70887E97-5F48-45C4-9348-DE71B8716722}" type="presParOf" srcId="{B4B5A353-FD53-42CE-8028-B9BD28AFE567}" destId="{98C211FD-D7C7-477A-9468-4E309C7F6E8F}" srcOrd="7" destOrd="0" presId="urn:microsoft.com/office/officeart/2005/8/layout/arrow2"/>
    <dgm:cxn modelId="{7B178432-E365-4F6E-8CFA-71CA775C8AAB}" type="presParOf" srcId="{B4B5A353-FD53-42CE-8028-B9BD28AFE567}" destId="{FD1B84D7-7CC0-48EA-9E64-F3CEC19F3B3D}" srcOrd="8" destOrd="0" presId="urn:microsoft.com/office/officeart/2005/8/layout/arrow2"/>
    <dgm:cxn modelId="{6E842A75-0022-40B6-9FAD-21897648E5C0}" type="presParOf" srcId="{B4B5A353-FD53-42CE-8028-B9BD28AFE567}" destId="{3ADDFAB6-488D-42A8-9FA9-1B19CA26D6B6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E61B9-F784-490C-8C02-A89483E951E3}">
      <dsp:nvSpPr>
        <dsp:cNvPr id="0" name=""/>
        <dsp:cNvSpPr/>
      </dsp:nvSpPr>
      <dsp:spPr>
        <a:xfrm>
          <a:off x="1619672" y="54810"/>
          <a:ext cx="3354629" cy="272333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chemeClr val="tx2"/>
              </a:solidFill>
              <a:latin typeface="Monotype Corsiva" pitchFamily="66" charset="0"/>
            </a:rPr>
            <a:t>2010 г.</a:t>
          </a:r>
          <a:r>
            <a:rPr lang="ru-RU" sz="2800" b="1" kern="1200" dirty="0" smtClean="0">
              <a:solidFill>
                <a:schemeClr val="tx2"/>
              </a:solidFill>
              <a:latin typeface="Monotype Corsiva" pitchFamily="66" charset="0"/>
            </a:rPr>
            <a:t> – «Теория и методика обучения информатики и ИКТ»</a:t>
          </a:r>
          <a:endParaRPr lang="ru-RU" sz="2800" b="1" kern="1200" dirty="0">
            <a:solidFill>
              <a:schemeClr val="tx2"/>
            </a:solidFill>
            <a:latin typeface="Monotype Corsiva" pitchFamily="66" charset="0"/>
          </a:endParaRPr>
        </a:p>
      </dsp:txBody>
      <dsp:txXfrm>
        <a:off x="2110946" y="453633"/>
        <a:ext cx="2372081" cy="1925691"/>
      </dsp:txXfrm>
    </dsp:sp>
    <dsp:sp modelId="{1DED75B9-6610-4BB4-BCDB-E3DE9ED8337A}">
      <dsp:nvSpPr>
        <dsp:cNvPr id="0" name=""/>
        <dsp:cNvSpPr/>
      </dsp:nvSpPr>
      <dsp:spPr>
        <a:xfrm rot="12320749">
          <a:off x="734998" y="5931336"/>
          <a:ext cx="82364" cy="739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 rot="10800000">
        <a:off x="758518" y="6084450"/>
        <a:ext cx="57655" cy="443476"/>
      </dsp:txXfrm>
    </dsp:sp>
    <dsp:sp modelId="{E482DCEF-3247-463D-91AA-CEB5A308307D}">
      <dsp:nvSpPr>
        <dsp:cNvPr id="0" name=""/>
        <dsp:cNvSpPr/>
      </dsp:nvSpPr>
      <dsp:spPr>
        <a:xfrm>
          <a:off x="3900972" y="1612777"/>
          <a:ext cx="5243027" cy="2663090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rPr>
            <a:t>2011 г.</a:t>
          </a:r>
          <a:r>
            <a:rPr lang="ru-RU" sz="2800" b="1" kern="1200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rPr>
            <a:t> – </a:t>
          </a:r>
          <a:r>
            <a:rPr lang="ru-RU" sz="2800" b="1" kern="1200" dirty="0" err="1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rPr>
            <a:t>Стажировочная</a:t>
          </a:r>
          <a:r>
            <a:rPr lang="ru-RU" sz="2800" b="1" kern="1200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rPr>
            <a:t> площадка по теме «Реализация системно-</a:t>
          </a:r>
          <a:r>
            <a:rPr lang="ru-RU" sz="2800" b="1" kern="1200" dirty="0" err="1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rPr>
            <a:t>деятельностного</a:t>
          </a:r>
          <a:r>
            <a:rPr lang="ru-RU" sz="2800" b="1" kern="1200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rPr>
            <a:t> подхода на современном уроке в начальной школе»</a:t>
          </a:r>
          <a:endParaRPr lang="ru-RU" sz="2800" b="1" kern="1200" dirty="0">
            <a:solidFill>
              <a:schemeClr val="accent3">
                <a:lumMod val="50000"/>
              </a:schemeClr>
            </a:solidFill>
            <a:latin typeface="Monotype Corsiva" pitchFamily="66" charset="0"/>
          </a:endParaRPr>
        </a:p>
      </dsp:txBody>
      <dsp:txXfrm>
        <a:off x="4668796" y="2002778"/>
        <a:ext cx="3707379" cy="1883088"/>
      </dsp:txXfrm>
    </dsp:sp>
    <dsp:sp modelId="{D55C2B4D-F5D1-4087-A4F9-D9FF71E3B8CD}">
      <dsp:nvSpPr>
        <dsp:cNvPr id="0" name=""/>
        <dsp:cNvSpPr/>
      </dsp:nvSpPr>
      <dsp:spPr>
        <a:xfrm rot="18384487">
          <a:off x="4528920" y="5983474"/>
          <a:ext cx="46630" cy="739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4531763" y="6136928"/>
        <a:ext cx="32641" cy="443476"/>
      </dsp:txXfrm>
    </dsp:sp>
    <dsp:sp modelId="{BE502314-00FD-47D7-80DB-0686E28E3632}">
      <dsp:nvSpPr>
        <dsp:cNvPr id="0" name=""/>
        <dsp:cNvSpPr/>
      </dsp:nvSpPr>
      <dsp:spPr>
        <a:xfrm>
          <a:off x="2650415" y="3954593"/>
          <a:ext cx="4106217" cy="291235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u="sng" kern="1200" dirty="0" smtClean="0">
              <a:solidFill>
                <a:srgbClr val="C00000"/>
              </a:solidFill>
              <a:latin typeface="Monotype Corsiva" pitchFamily="66" charset="0"/>
            </a:rPr>
            <a:t>2011 г.</a:t>
          </a:r>
          <a:r>
            <a:rPr lang="ru-RU" sz="3000" b="1" kern="1200" dirty="0" smtClean="0">
              <a:solidFill>
                <a:srgbClr val="C00000"/>
              </a:solidFill>
              <a:latin typeface="Monotype Corsiva" pitchFamily="66" charset="0"/>
            </a:rPr>
            <a:t> – «Создание условий для реализации основной образовательной программы НОО»</a:t>
          </a:r>
          <a:endParaRPr lang="ru-RU" sz="3000" b="1" kern="1200" dirty="0">
            <a:solidFill>
              <a:srgbClr val="C00000"/>
            </a:solidFill>
            <a:latin typeface="Monotype Corsiva" pitchFamily="66" charset="0"/>
          </a:endParaRPr>
        </a:p>
      </dsp:txBody>
      <dsp:txXfrm>
        <a:off x="3251757" y="4381098"/>
        <a:ext cx="2903533" cy="2059347"/>
      </dsp:txXfrm>
    </dsp:sp>
    <dsp:sp modelId="{7DEB4167-496D-47F0-B9F6-12AE168D12E1}">
      <dsp:nvSpPr>
        <dsp:cNvPr id="0" name=""/>
        <dsp:cNvSpPr/>
      </dsp:nvSpPr>
      <dsp:spPr>
        <a:xfrm rot="12431824">
          <a:off x="863023" y="5880202"/>
          <a:ext cx="37640" cy="739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 rot="10800000">
        <a:off x="873691" y="6030608"/>
        <a:ext cx="26348" cy="443476"/>
      </dsp:txXfrm>
    </dsp:sp>
    <dsp:sp modelId="{799FDF47-0C59-4284-9081-B3356FB00446}">
      <dsp:nvSpPr>
        <dsp:cNvPr id="0" name=""/>
        <dsp:cNvSpPr/>
      </dsp:nvSpPr>
      <dsp:spPr>
        <a:xfrm>
          <a:off x="7242" y="2204859"/>
          <a:ext cx="3138606" cy="3198131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chemeClr val="accent6">
                  <a:lumMod val="75000"/>
                </a:schemeClr>
              </a:solidFill>
              <a:latin typeface="Monotype Corsiva" pitchFamily="66" charset="0"/>
            </a:rPr>
            <a:t>2012 г.</a:t>
          </a:r>
          <a:r>
            <a:rPr lang="ru-RU" sz="2800" b="1" kern="1200" dirty="0" smtClean="0">
              <a:solidFill>
                <a:schemeClr val="accent6">
                  <a:lumMod val="75000"/>
                </a:schemeClr>
              </a:solidFill>
              <a:latin typeface="Monotype Corsiva" pitchFamily="66" charset="0"/>
            </a:rPr>
            <a:t> – «Использование ЭОР в процессе обучения в основной школе в начальных классах»</a:t>
          </a:r>
          <a:endParaRPr lang="ru-RU" sz="2800" b="1" kern="1200" dirty="0">
            <a:solidFill>
              <a:schemeClr val="accent6">
                <a:lumMod val="75000"/>
              </a:schemeClr>
            </a:solidFill>
            <a:latin typeface="Monotype Corsiva" pitchFamily="66" charset="0"/>
          </a:endParaRPr>
        </a:p>
      </dsp:txBody>
      <dsp:txXfrm>
        <a:off x="466880" y="2673214"/>
        <a:ext cx="2219330" cy="2261421"/>
      </dsp:txXfrm>
    </dsp:sp>
    <dsp:sp modelId="{93469EB3-E83E-47AB-A65A-42A804B81471}">
      <dsp:nvSpPr>
        <dsp:cNvPr id="0" name=""/>
        <dsp:cNvSpPr/>
      </dsp:nvSpPr>
      <dsp:spPr>
        <a:xfrm rot="7546636">
          <a:off x="684943" y="5920304"/>
          <a:ext cx="50161" cy="739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 rot="10800000">
        <a:off x="696866" y="6062025"/>
        <a:ext cx="35113" cy="4434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5F6DD-0669-402A-9273-0885BC4B2C8A}" type="datetimeFigureOut">
              <a:rPr lang="ru-RU" smtClean="0"/>
              <a:pPr/>
              <a:t>01.01.2016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A5960-5914-42B8-974F-6E14A0EF27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979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_9413d_8c9b52f9_XS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4783073"/>
            <a:ext cx="1763688" cy="2074927"/>
          </a:xfrm>
          <a:prstGeom prst="rect">
            <a:avLst/>
          </a:prstGeom>
        </p:spPr>
      </p:pic>
      <p:pic>
        <p:nvPicPr>
          <p:cNvPr id="8" name="Рисунок 7" descr="0_94207_aa570dcf_XS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19838761">
            <a:off x="186148" y="241134"/>
            <a:ext cx="1269841" cy="1092064"/>
          </a:xfrm>
          <a:prstGeom prst="rect">
            <a:avLst/>
          </a:prstGeom>
        </p:spPr>
      </p:pic>
      <p:pic>
        <p:nvPicPr>
          <p:cNvPr id="7" name="Рисунок 6" descr="0_9420e_fd5efa53_XS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747533" y="4005065"/>
            <a:ext cx="2396467" cy="28529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E0A9-D97C-4482-B009-C2805E02DD96}" type="datetime1">
              <a:rPr lang="ru-RU" smtClean="0"/>
              <a:pPr/>
              <a:t>01.01.2016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Белозёрова Татьяна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7771-6B33-4472-88C0-7757F05A7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03B5-3225-4C32-A503-5BE7A4213B2D}" type="datetime1">
              <a:rPr lang="ru-RU" smtClean="0"/>
              <a:pPr/>
              <a:t>01.01.2016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Белозёрова Татьяна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7771-6B33-4472-88C0-7757F05A7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8C848-AA64-49F4-8144-022583A55B86}" type="datetime1">
              <a:rPr lang="ru-RU" smtClean="0"/>
              <a:pPr/>
              <a:t>01.01.2016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Белозёрова Татьяна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7771-6B33-4472-88C0-7757F05A7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_9413d_8c9b52f9_XS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257768" y="4437112"/>
            <a:ext cx="1886232" cy="2219096"/>
          </a:xfrm>
          <a:prstGeom prst="rect">
            <a:avLst/>
          </a:prstGeom>
        </p:spPr>
      </p:pic>
      <p:pic>
        <p:nvPicPr>
          <p:cNvPr id="7" name="Рисунок 6" descr="0_94207_aa570dcf_XS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20365101">
            <a:off x="151428" y="376990"/>
            <a:ext cx="1269841" cy="10920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0A77-D395-4E0D-BE92-975EAB0953AF}" type="datetime1">
              <a:rPr lang="ru-RU" smtClean="0"/>
              <a:pPr/>
              <a:t>01.01.2016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Белозёрова Татьяна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7771-6B33-4472-88C0-7757F05A7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A9DB-A4C0-4938-ACB8-690895A0C331}" type="datetime1">
              <a:rPr lang="ru-RU" smtClean="0"/>
              <a:pPr/>
              <a:t>01.01.2016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Белозёрова Татьяна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7771-6B33-4472-88C0-7757F05A7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9A2C-568F-4815-B260-0A41C067F903}" type="datetime1">
              <a:rPr lang="ru-RU" smtClean="0"/>
              <a:pPr/>
              <a:t>01.01.2016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Белозёрова Татьяна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7771-6B33-4472-88C0-7757F05A7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686D-6BAA-4A83-B173-A7DBE7B72D24}" type="datetime1">
              <a:rPr lang="ru-RU" smtClean="0"/>
              <a:pPr/>
              <a:t>01.01.2016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Белозёрова Татьяна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7771-6B33-4472-88C0-7757F05A7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B7739-072A-4DD8-B927-8941E853AE67}" type="datetime1">
              <a:rPr lang="ru-RU" smtClean="0"/>
              <a:pPr/>
              <a:t>01.01.2016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Белозёрова Татьяна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7771-6B33-4472-88C0-7757F05A7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F171-D4A9-4F61-8483-1198A6FB5957}" type="datetime1">
              <a:rPr lang="ru-RU" smtClean="0"/>
              <a:pPr/>
              <a:t>01.01.2016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Белозёрова Татьяна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7771-6B33-4472-88C0-7757F05A7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DF572-678D-435C-8451-CC0961421B58}" type="datetime1">
              <a:rPr lang="ru-RU" smtClean="0"/>
              <a:pPr/>
              <a:t>01.01.2016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Белозёрова Татьяна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7771-6B33-4472-88C0-7757F05A7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5BAA2-A8C0-4788-8F9C-4DE6107B33F2}" type="datetime1">
              <a:rPr lang="ru-RU" smtClean="0"/>
              <a:pPr/>
              <a:t>01.01.2016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Белозёрова Татьяна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7771-6B33-4472-88C0-7757F05A7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476C6-C334-4A59-B642-DA3D9BAE875E}" type="datetime1">
              <a:rPr lang="ru-RU" smtClean="0"/>
              <a:pPr/>
              <a:t>01.01.2016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Белозёрова Татьяна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D7771-6B33-4472-88C0-7757F05A76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9;&#1095;&#1080;&#1090;&#1077;&#1083;&#1100;\Desktop\&#1091;&#1095;&#1080;&#1090;&#1077;&#1083;&#1100;\&#1053;&#1077;&#1087;&#1086;&#1089;&#1077;&#1076;&#1099;_-_&#1054;&#1076;&#1072;&#1088;&#1077;&#1085;&#1085;&#1099;&#1077;_&#1076;&#1077;&#1090;&#1080;_&#1056;&#1086;&#1089;&#1089;&#1080;&#1080;_(-).mp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9;&#1095;&#1080;&#1090;&#1077;&#1083;&#1100;\Desktop\&#1091;&#1095;&#1080;&#1090;&#1077;&#1083;&#1100;\&#1074;&#1080;&#1076;&#1077;&#1086;%20&#1091;&#1095;&#1080;&#1090;&#1077;&#1083;&#1100;%20&#1075;&#1086;&#1076;&#1072;\&#1088;&#1091;&#1089;&#1089;&#1082;&#1080;&#1081;%20&#1103;&#1079;&#1099;&#1082;.mp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9;&#1095;&#1080;&#1090;&#1077;&#1083;&#1100;\Desktop\&#1091;&#1095;&#1080;&#1090;&#1077;&#1083;&#1100;\&#1074;&#1080;&#1076;&#1077;&#1086;%20&#1091;&#1095;&#1080;&#1090;&#1077;&#1083;&#1100;%20&#1075;&#1086;&#1076;&#1072;\&#1084;&#1072;&#1090;&#1077;&#1084;&#1072;&#1090;&#1080;&#1082;&#1072;.mp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9;&#1095;&#1080;&#1090;&#1077;&#1083;&#1100;\Desktop\&#1091;&#1095;&#1080;&#1090;&#1077;&#1083;&#1100;\&#1074;&#1080;&#1076;&#1077;&#1086;%20&#1091;&#1095;&#1080;&#1090;&#1077;&#1083;&#1100;%20&#1075;&#1086;&#1076;&#1072;\&#1083;&#1080;&#1090;&#1077;&#1088;&#1072;&#1090;&#1091;&#1088;&#1072;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9;&#1095;&#1080;&#1090;&#1077;&#1083;&#1100;\Desktop\&#1091;&#1095;&#1080;&#1090;&#1077;&#1083;&#1100;\&#1074;&#1080;&#1076;&#1077;&#1086;%20&#1091;&#1095;&#1080;&#1090;&#1077;&#1083;&#1100;%20&#1075;&#1086;&#1076;&#1072;\&#1086;&#1082;&#1088;&#1091;&#1078;%20&#1084;&#1080;&#1088;.mp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9;&#1095;&#1080;&#1090;&#1077;&#1083;&#1100;\Desktop\&#1091;&#1095;&#1080;&#1090;&#1077;&#1083;&#1100;\&#1074;&#1080;&#1076;&#1077;&#1086;%20&#1091;&#1095;&#1080;&#1090;&#1077;&#1083;&#1100;%20&#1075;&#1086;&#1076;&#1072;\&#1092;&#1080;&#1079;&#1084;&#1080;&#1085;&#1091;&#1090;&#1082;&#1072;.mp4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image" Target="../media/image12.png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0"/>
            <a:ext cx="1043608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наташе\учительгода\IMG_263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702667">
            <a:off x="512708" y="1159737"/>
            <a:ext cx="4015371" cy="5311048"/>
          </a:xfrm>
          <a:prstGeom prst="snip2DiagRect">
            <a:avLst>
              <a:gd name="adj1" fmla="val 25752"/>
              <a:gd name="adj2" fmla="val 735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4430007" y="836712"/>
            <a:ext cx="4716016" cy="30931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500" b="1" dirty="0" smtClean="0">
                <a:ln w="3155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Крюкова Наталия Владимировна</a:t>
            </a:r>
            <a:endParaRPr lang="ru-RU" sz="6500" b="1" dirty="0">
              <a:ln w="3155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18339" y="13566"/>
            <a:ext cx="7800983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Фатежская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средняя общеобразовательная школа №1»</a:t>
            </a:r>
            <a:br>
              <a:rPr lang="ru-RU" sz="2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Фатежского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района Курской области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56825" y="3876982"/>
            <a:ext cx="256344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Учитель начальных  </a:t>
            </a:r>
          </a:p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к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лассов </a:t>
            </a:r>
          </a:p>
          <a:p>
            <a:pPr algn="ctr"/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высшей квалификационной категории</a:t>
            </a:r>
            <a:endParaRPr lang="ru-RU" sz="26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" name="Непоседы_-_Одаренные_дети_России_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429652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188638"/>
            <a:ext cx="648072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Самообразование</a:t>
            </a:r>
            <a:endParaRPr lang="ru-RU" sz="6600" b="1" spc="300" dirty="0">
              <a:ln w="11430" cmpd="sng">
                <a:solidFill>
                  <a:srgbClr val="00206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F:\фото на конкурс\P10506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216464"/>
            <a:ext cx="8856984" cy="538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6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188638"/>
            <a:ext cx="64807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Творческие встречи    с авторами УМК</a:t>
            </a:r>
            <a:endParaRPr lang="ru-RU" sz="4800" b="1" spc="300" dirty="0">
              <a:ln w="11430" cmpd="sng">
                <a:solidFill>
                  <a:srgbClr val="00206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6146" name="Picture 2" descr="D:\наташе\учительгода\авторская встреча с автором технологии Роговцевой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56508"/>
            <a:ext cx="4427984" cy="5301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наташе\учительгода\встреча творческая с автором русского языка Ивановым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1657402"/>
            <a:ext cx="4427984" cy="5200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94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188638"/>
            <a:ext cx="648072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Участие в работе региональных и областных проблемных семинаров учителей начальных классов</a:t>
            </a:r>
            <a:endParaRPr lang="ru-RU" sz="2800" b="1" spc="300" dirty="0">
              <a:ln w="11430" cmpd="sng">
                <a:solidFill>
                  <a:srgbClr val="00206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7170" name="Picture 2" descr="D:\наташе\S630067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73633"/>
            <a:ext cx="4572000" cy="5284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наташе\учительгода\секция районная учителей начальных классов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1573633"/>
            <a:ext cx="4716016" cy="5284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94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188638"/>
            <a:ext cx="64807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Участие в дистанционных проектах сети интернет</a:t>
            </a:r>
            <a:endParaRPr lang="ru-RU" sz="4000" b="1" spc="300" dirty="0">
              <a:ln w="11430" cmpd="sng">
                <a:solidFill>
                  <a:srgbClr val="00206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5122" name="Picture 2" descr="D:\наташе\учительгода\грамоты к.н.в\3449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93" y="1512077"/>
            <a:ext cx="4608512" cy="47972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наташе\арр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5319" y="1412776"/>
            <a:ext cx="3480635" cy="511256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94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наташе\учительгода\день матери проект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79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264696" cy="177281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Гуманно-личностный подход в обучении и воспитании детей младшего школьного возраста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851747"/>
              </p:ext>
            </p:extLst>
          </p:nvPr>
        </p:nvGraphicFramePr>
        <p:xfrm>
          <a:off x="251520" y="191683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35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68760"/>
            <a:ext cx="4176464" cy="504056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 descr="D:\наташе\фго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373" y="404664"/>
            <a:ext cx="3387043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13" name="Группа 12"/>
          <p:cNvGrpSpPr/>
          <p:nvPr/>
        </p:nvGrpSpPr>
        <p:grpSpPr>
          <a:xfrm rot="20367769">
            <a:off x="3645002" y="2687681"/>
            <a:ext cx="1905655" cy="1334971"/>
            <a:chOff x="3425274" y="773122"/>
            <a:chExt cx="2073783" cy="1334971"/>
          </a:xfrm>
          <a:scene3d>
            <a:camera prst="orthographicFront"/>
            <a:lightRig rig="flat" dir="t"/>
          </a:scene3d>
        </p:grpSpPr>
        <p:sp>
          <p:nvSpPr>
            <p:cNvPr id="14" name="Стрелка вправо 13"/>
            <p:cNvSpPr/>
            <p:nvPr/>
          </p:nvSpPr>
          <p:spPr>
            <a:xfrm rot="21572023">
              <a:off x="3425274" y="773122"/>
              <a:ext cx="2073783" cy="1334971"/>
            </a:xfrm>
            <a:prstGeom prst="rightArrow">
              <a:avLst>
                <a:gd name="adj1" fmla="val 60000"/>
                <a:gd name="adj2" fmla="val 50000"/>
              </a:avLst>
            </a:prstGeom>
            <a:blipFill rotWithShape="0">
              <a:blip r:embed="rId4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трелка вправо 4"/>
            <p:cNvSpPr/>
            <p:nvPr/>
          </p:nvSpPr>
          <p:spPr>
            <a:xfrm rot="21572023">
              <a:off x="3425281" y="1041746"/>
              <a:ext cx="1673292" cy="800983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500" kern="1200"/>
            </a:p>
          </p:txBody>
        </p:sp>
      </p:grpSp>
      <p:pic>
        <p:nvPicPr>
          <p:cNvPr id="1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4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6192688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Документально-нормативное обеспечение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5" name="Picture 1034" descr="progr_konce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26245">
            <a:off x="2803278" y="1358915"/>
            <a:ext cx="1622425" cy="2517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7" descr="prog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76184">
            <a:off x="5338150" y="1228323"/>
            <a:ext cx="1585913" cy="2519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plan_result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6426">
            <a:off x="7284967" y="1753436"/>
            <a:ext cx="1587500" cy="2449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21774">
            <a:off x="1819815" y="4136911"/>
            <a:ext cx="1819275" cy="2422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144687">
            <a:off x="506637" y="1338696"/>
            <a:ext cx="1967693" cy="2720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930654">
            <a:off x="4896964" y="3864739"/>
            <a:ext cx="1977784" cy="2699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784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5301" y="0"/>
            <a:ext cx="8978699" cy="2348880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3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«Формирование устойчивого </a:t>
            </a:r>
            <a:br>
              <a:rPr lang="ru-RU" sz="33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3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познавательного интереса к изучению </a:t>
            </a:r>
            <a:br>
              <a:rPr lang="ru-RU" sz="33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3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предметов в начальной школе через использование современных образовательных технологий, </a:t>
            </a:r>
            <a:br>
              <a:rPr lang="ru-RU" sz="33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3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системно-</a:t>
            </a:r>
            <a:r>
              <a:rPr lang="ru-RU" sz="33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деятельностного</a:t>
            </a:r>
            <a:r>
              <a:rPr lang="ru-RU" sz="33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метода»</a:t>
            </a:r>
            <a:endParaRPr lang="ru-RU" sz="3300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122" name="Picture 2" descr="F:\фото на конкурс\P105063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276872"/>
            <a:ext cx="8784976" cy="4437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6696744" cy="121646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</a:rPr>
              <a:t>Работа над </a:t>
            </a:r>
            <a:b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</a:rPr>
              <a:t>методической темой</a:t>
            </a:r>
            <a:endParaRPr lang="ru-RU" sz="4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D:\наташе\учитель 2013\мои года\222222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6464"/>
            <a:ext cx="9143999" cy="5626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77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547602" y="216777"/>
            <a:ext cx="3288530" cy="2262333"/>
            <a:chOff x="395520" y="332659"/>
            <a:chExt cx="3288530" cy="2504278"/>
          </a:xfrm>
          <a:scene3d>
            <a:camera prst="orthographicFront"/>
            <a:lightRig rig="flat" dir="t"/>
          </a:scene3d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95520" y="332659"/>
              <a:ext cx="3288530" cy="2504278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468868" y="406007"/>
              <a:ext cx="3141834" cy="23575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733977" y="2426400"/>
            <a:ext cx="4187125" cy="1997921"/>
            <a:chOff x="5445761" y="404668"/>
            <a:chExt cx="3246862" cy="2278400"/>
          </a:xfrm>
          <a:scene3d>
            <a:camera prst="orthographicFront"/>
            <a:lightRig rig="flat" dir="t"/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5445761" y="404668"/>
              <a:ext cx="3246862" cy="22784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5512493" y="471400"/>
              <a:ext cx="3113398" cy="214493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b="1" kern="1200" dirty="0" smtClean="0">
                  <a:latin typeface="Monotype Corsiva" pitchFamily="66" charset="0"/>
                  <a:cs typeface="Times New Roman" pitchFamily="18" charset="0"/>
                </a:rPr>
                <a:t>С 1 августа 1996 года работаю в </a:t>
              </a:r>
              <a:r>
                <a:rPr lang="ru-RU" sz="2500" b="1" kern="1200" dirty="0" err="1" smtClean="0">
                  <a:latin typeface="Monotype Corsiva" pitchFamily="66" charset="0"/>
                  <a:cs typeface="Times New Roman" pitchFamily="18" charset="0"/>
                </a:rPr>
                <a:t>Фатежской</a:t>
              </a:r>
              <a:r>
                <a:rPr lang="ru-RU" sz="2500" b="1" kern="1200" dirty="0" smtClean="0">
                  <a:latin typeface="Monotype Corsiva" pitchFamily="66" charset="0"/>
                  <a:cs typeface="Times New Roman" pitchFamily="18" charset="0"/>
                </a:rPr>
                <a:t> средней общеобразовательной          школе №1</a:t>
              </a:r>
              <a:endParaRPr lang="ru-RU" sz="2500" kern="1200" dirty="0">
                <a:latin typeface="Monotype Corsiva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964827" y="782188"/>
            <a:ext cx="1670067" cy="1325284"/>
            <a:chOff x="6026993" y="2576501"/>
            <a:chExt cx="1670067" cy="1325284"/>
          </a:xfrm>
          <a:scene3d>
            <a:camera prst="orthographicFront">
              <a:rot lat="0" lon="0" rev="6600000"/>
            </a:camera>
            <a:lightRig rig="flat" dir="t"/>
          </a:scene3d>
        </p:grpSpPr>
        <p:sp>
          <p:nvSpPr>
            <p:cNvPr id="16" name="Стрелка вправо 15"/>
            <p:cNvSpPr/>
            <p:nvPr/>
          </p:nvSpPr>
          <p:spPr>
            <a:xfrm rot="19346889">
              <a:off x="6026993" y="2576501"/>
              <a:ext cx="1670067" cy="1325284"/>
            </a:xfrm>
            <a:prstGeom prst="rightArrow">
              <a:avLst>
                <a:gd name="adj1" fmla="val 60000"/>
                <a:gd name="adj2" fmla="val 50000"/>
              </a:avLst>
            </a:prstGeom>
            <a:blipFill rotWithShape="0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трелка вправо 4"/>
            <p:cNvSpPr/>
            <p:nvPr/>
          </p:nvSpPr>
          <p:spPr>
            <a:xfrm rot="30146889">
              <a:off x="6068182" y="2962718"/>
              <a:ext cx="1272482" cy="795170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500" kern="120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721498" y="4348777"/>
            <a:ext cx="2460859" cy="1195038"/>
            <a:chOff x="3569775" y="5169417"/>
            <a:chExt cx="2460859" cy="1195038"/>
          </a:xfrm>
          <a:scene3d>
            <a:camera prst="orthographicFront"/>
            <a:lightRig rig="flat" dir="t"/>
          </a:scene3d>
        </p:grpSpPr>
        <p:sp>
          <p:nvSpPr>
            <p:cNvPr id="19" name="Стрелка вправо 18"/>
            <p:cNvSpPr/>
            <p:nvPr/>
          </p:nvSpPr>
          <p:spPr>
            <a:xfrm rot="10765757">
              <a:off x="3569775" y="5169417"/>
              <a:ext cx="2460859" cy="1195038"/>
            </a:xfrm>
            <a:prstGeom prst="rightArrow">
              <a:avLst>
                <a:gd name="adj1" fmla="val 60000"/>
                <a:gd name="adj2" fmla="val 50000"/>
              </a:avLst>
            </a:prstGeom>
            <a:blipFill rotWithShape="0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трелка вправо 4"/>
            <p:cNvSpPr/>
            <p:nvPr/>
          </p:nvSpPr>
          <p:spPr>
            <a:xfrm rot="10765757">
              <a:off x="3928277" y="5406639"/>
              <a:ext cx="2102348" cy="717022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100" kern="120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51520" y="3356992"/>
            <a:ext cx="3319511" cy="2334307"/>
            <a:chOff x="251526" y="4122212"/>
            <a:chExt cx="3319511" cy="2735787"/>
          </a:xfrm>
          <a:scene3d>
            <a:camera prst="orthographicFront"/>
            <a:lightRig rig="flat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51526" y="4122212"/>
              <a:ext cx="3319511" cy="2735787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331654" y="4202340"/>
              <a:ext cx="3159255" cy="25755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latin typeface="Monotype Corsiva" pitchFamily="66" charset="0"/>
                  <a:cs typeface="Times New Roman" pitchFamily="18" charset="0"/>
                </a:rPr>
                <a:t>С 2012 года являюсь руководителем школьного методического объединения учителей начальных классов</a:t>
              </a:r>
              <a:endParaRPr lang="ru-RU" sz="2400" kern="1200" dirty="0">
                <a:latin typeface="Monotype Corsiva" pitchFamily="66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604466" y="251559"/>
            <a:ext cx="30785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В 1999 году окончила Курский педагогический университет по квалификации «Учитель начальных классов».</a:t>
            </a: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3407" y="5157193"/>
            <a:ext cx="2688196" cy="1671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наташе\учитель 2013\мои года\1996год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6473" y="33781"/>
            <a:ext cx="2061957" cy="2445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5" y="562293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9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наташе\учительгода\P1020844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:\наташе\фгос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137"/>
            <a:ext cx="1835696" cy="1686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3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фото на конкурс\IMG_065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535"/>
            <a:ext cx="9144000" cy="6838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41536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25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фото на конкурс\IMG_06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6723" y="764704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21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усский язык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8919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фото на конкурс\IMG_065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5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37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фото на конкурс\IMG_065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-2735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атематика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34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фото на конкурс\IMG_06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116"/>
            <a:ext cx="9144000" cy="6838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5733256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11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фото на конкурс\IMG_065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56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литература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69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таше\учитель 2013\мои года\1996г.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7" y="1196751"/>
            <a:ext cx="9144000" cy="5654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-19713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55776" y="6853"/>
            <a:ext cx="43924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1996 год</a:t>
            </a:r>
            <a:endParaRPr lang="ru-RU" sz="8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26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фото на конкурс\IMG_066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0" y="5641536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76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лесенка успех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39"/>
            <a:ext cx="9144000" cy="6852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-11151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наташе\фгос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137"/>
            <a:ext cx="1835696" cy="1686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22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круж мир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96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наташе\учительгода\P10403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9" y="-33389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1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наташе\учительгода\P104038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9" y="-33389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9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наташе\учительгода\P10402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-11151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76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наташе\учительгода\P104026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-11151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7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наташе\учительгода\P10406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9" y="-33389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59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физминутка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8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27"/>
            <a:ext cx="8229600" cy="105161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Навык чтения</a:t>
            </a:r>
            <a:endParaRPr lang="ru-RU" sz="5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5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850091"/>
              </p:ext>
            </p:extLst>
          </p:nvPr>
        </p:nvGraphicFramePr>
        <p:xfrm>
          <a:off x="158305" y="1031528"/>
          <a:ext cx="4362896" cy="5587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47459"/>
              </p:ext>
            </p:extLst>
          </p:nvPr>
        </p:nvGraphicFramePr>
        <p:xfrm>
          <a:off x="4406776" y="815504"/>
          <a:ext cx="4686424" cy="609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4094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наташе\учитель 2013\мои года\1997г.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3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-19713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55776" y="6853"/>
            <a:ext cx="43924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1998 год</a:t>
            </a:r>
            <a:endParaRPr lang="ru-RU" sz="8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2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794612" cy="122413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Речевая деятельность и работа с информацией</a:t>
            </a:r>
            <a:endParaRPr lang="ru-RU" sz="5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869708"/>
              </p:ext>
            </p:extLst>
          </p:nvPr>
        </p:nvGraphicFramePr>
        <p:xfrm>
          <a:off x="40572" y="1535584"/>
          <a:ext cx="9052628" cy="5271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670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859216" cy="1301006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solidFill>
                  <a:srgbClr val="002060"/>
                </a:solidFill>
                <a:latin typeface="Monotype Corsiva" pitchFamily="66" charset="0"/>
              </a:rPr>
              <a:t>Позитивная динамика качества знаний обучающихся</a:t>
            </a:r>
            <a:endParaRPr lang="ru-RU" sz="5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775728826"/>
              </p:ext>
            </p:extLst>
          </p:nvPr>
        </p:nvGraphicFramePr>
        <p:xfrm>
          <a:off x="-12367" y="1428188"/>
          <a:ext cx="9144000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632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наташе\учительгода\P1020847 (2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1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наташе\учительгода\P1020848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597666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F:\картинки\poozreni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1475656" cy="133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726303"/>
              </p:ext>
            </p:extLst>
          </p:nvPr>
        </p:nvGraphicFramePr>
        <p:xfrm>
          <a:off x="1" y="332659"/>
          <a:ext cx="9144000" cy="6367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8277"/>
                <a:gridCol w="2585570"/>
                <a:gridCol w="648072"/>
                <a:gridCol w="504056"/>
                <a:gridCol w="720080"/>
                <a:gridCol w="648072"/>
                <a:gridCol w="648072"/>
                <a:gridCol w="2771801"/>
              </a:tblGrid>
              <a:tr h="28505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№п/п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Название олимпиады (конкурса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человек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Уровень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139" marR="3513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</a:tr>
              <a:tr h="5131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школь ный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 пальный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7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Олимпиада по русскому языку среди обучающихся 4 классов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место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</a:tr>
              <a:tr h="387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Олимпиада по математике среди обучающихся 4 классов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место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</a:tr>
              <a:tr h="791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этап Всероссийской олимпиады по русскому языку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«Русский медвежонок-языкознание для всех»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2 степени(1)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сертификаты участников(8)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</a:tr>
              <a:tr h="387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Всероссийская дистанционная олимпиада по русскому языку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победители(22)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</a:tr>
              <a:tr h="387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Всероссийская дистанционная олимпиада по математике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победители(26)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</a:tr>
              <a:tr h="387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Всероссийская дистанционная олимпиада по литературному чтению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победители(25)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</a:tr>
              <a:tr h="387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Всероссийская дистанционная олимпиада по окружающему миру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победители(14)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</a:tr>
              <a:tr h="1630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Всероссийские, муниципальные , региональные конкурсы воспитательного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направления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дипломы активных участников-5чел.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степени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гран-при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степени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лауреат 1 степени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место-2чел.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место-2чел.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</a:tr>
              <a:tr h="791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Всероссийские, школьные, муниципальные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художественные дистанционные творческие конкурсы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место-4чел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место-5чел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место-6чел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139" marR="35139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907704" y="0"/>
            <a:ext cx="48965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i="1" dirty="0" smtClean="0">
                <a:solidFill>
                  <a:srgbClr val="7030A0"/>
                </a:solidFill>
              </a:rPr>
              <a:t>2012-2014учебные годы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7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1127"/>
            <a:ext cx="1547664" cy="105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74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учитель\новые фото\getImage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1127"/>
            <a:ext cx="1547664" cy="105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5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16342033"/>
              </p:ext>
            </p:extLst>
          </p:nvPr>
        </p:nvGraphicFramePr>
        <p:xfrm>
          <a:off x="0" y="1127"/>
          <a:ext cx="9144000" cy="6856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76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наташе\учительгода\фото  первый класс\IMG_26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65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Учитель\Desktop\учитель\новые фото\get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94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наташе\учительгода\P10209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8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наташе\учитель 2013\мои года\2003г.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7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-19713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55776" y="6853"/>
            <a:ext cx="43924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2001</a:t>
            </a:r>
            <a:r>
              <a:rPr lang="ru-RU" sz="8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год</a:t>
            </a:r>
            <a:endParaRPr lang="ru-RU" sz="8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2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наташе\учительгода\районный семинар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98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наташе\учительгода\P103031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7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наташе\учительгода\грамоты к.н.в\Изображение (6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04867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D:\Школьные грамоты\д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617" y="5430269"/>
            <a:ext cx="1579419" cy="1392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1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наташе\сайт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2289" y="0"/>
            <a:ext cx="917628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5641536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13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таше\жж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76064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-16799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:\Школьные грамоты\д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617" y="5430269"/>
            <a:ext cx="1579419" cy="1392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1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наташе\учительгода\грамоты к.н.в\Изображение (12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1100"/>
            <a:ext cx="5832648" cy="6856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64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наташе\учительгода\грамоты к.н.в\Крюковой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83264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9649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F:\картинки\apicturepicture15126_6443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09" y="5013176"/>
            <a:ext cx="1519956" cy="184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62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учительгода\P1020874 (2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3339"/>
            <a:ext cx="9144000" cy="6881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9649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0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P105041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951" y="0"/>
            <a:ext cx="916695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7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таше\учительгода\P10303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6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6736" y="5626523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наташе\фгос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08304" y="0"/>
            <a:ext cx="1835696" cy="1686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93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:\наташе\учитель 2013\мои года\2007г.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53516" cy="5517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-19713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55776" y="6853"/>
            <a:ext cx="43924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2007</a:t>
            </a:r>
            <a:r>
              <a:rPr lang="ru-RU" sz="8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год</a:t>
            </a:r>
            <a:endParaRPr lang="ru-RU" sz="8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88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5904478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наташе\фгос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137"/>
            <a:ext cx="1835696" cy="1686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13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фото на конкурс\картинки\apicturepicture15126_6443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024" y="0"/>
            <a:ext cx="49340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29563599"/>
              </p:ext>
            </p:extLst>
          </p:nvPr>
        </p:nvGraphicFramePr>
        <p:xfrm>
          <a:off x="4788024" y="908720"/>
          <a:ext cx="434890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5932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F:\учительгода\P104054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27"/>
            <a:ext cx="9144000" cy="6856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717" y="-711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46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84784"/>
            <a:ext cx="9144000" cy="78296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i="1" u="sng" dirty="0" smtClean="0">
                <a:latin typeface="Arial" charset="0"/>
                <a:cs typeface="Times New Roman" pitchFamily="18" charset="0"/>
              </a:rPr>
              <a:t/>
            </a:r>
            <a:br>
              <a:rPr lang="ru-RU" sz="4000" b="1" i="1" u="sng" dirty="0" smtClean="0">
                <a:latin typeface="Arial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Портрет выпускника начальной школы в соответствии с ФГОС</a:t>
            </a:r>
            <a: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107504" y="2276873"/>
            <a:ext cx="8784976" cy="4572000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ct val="0"/>
              </a:spcBef>
              <a:buFont typeface="Arial" charset="0"/>
              <a:buNone/>
            </a:pPr>
            <a:r>
              <a:rPr lang="ru-RU" sz="26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6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ыполняющий  правила поведения здорового и безопасного образа жизни,  </a:t>
            </a:r>
            <a:r>
              <a:rPr lang="ru-RU" sz="26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юбознательный, активно </a:t>
            </a:r>
            <a:r>
              <a:rPr lang="ru-RU" sz="26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ознающий мир. </a:t>
            </a:r>
            <a:r>
              <a:rPr lang="ru-RU" sz="26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оброжелательный, </a:t>
            </a:r>
            <a:r>
              <a:rPr lang="ru-RU" sz="26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меющий слушать и слышать собеседника, обосновывать свою позицию, </a:t>
            </a:r>
            <a:r>
              <a:rPr lang="ru-RU" sz="26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отовый самостоятельно </a:t>
            </a:r>
            <a:r>
              <a:rPr lang="ru-RU" sz="26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ействовать и </a:t>
            </a:r>
            <a:r>
              <a:rPr lang="ru-RU" sz="26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твечать за свои поступки. </a:t>
            </a:r>
            <a:r>
              <a:rPr lang="ru-RU" sz="26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важающий и </a:t>
            </a:r>
            <a:r>
              <a:rPr lang="ru-RU" sz="26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ринимающий ценности семьи и общества, </a:t>
            </a:r>
            <a:r>
              <a:rPr lang="ru-RU" sz="26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юбящий свой народ, свой край, свою Родину. </a:t>
            </a:r>
            <a:r>
              <a:rPr lang="ru-RU" sz="26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ладеющий основами  умения учиться, </a:t>
            </a:r>
            <a:r>
              <a:rPr lang="ru-RU" sz="26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редметными </a:t>
            </a:r>
          </a:p>
          <a:p>
            <a:pPr marL="0" indent="0" algn="ctr">
              <a:spcBef>
                <a:spcPct val="0"/>
              </a:spcBef>
              <a:buFont typeface="Arial" charset="0"/>
              <a:buNone/>
            </a:pP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 результатами, </a:t>
            </a:r>
            <a:r>
              <a:rPr lang="ru-RU" sz="2600" b="1" i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600" b="1" i="1" dirty="0" err="1" smtClean="0">
                <a:latin typeface="Times New Roman" pitchFamily="18" charset="0"/>
                <a:cs typeface="Times New Roman" pitchFamily="18" charset="0"/>
              </a:rPr>
              <a:t>етапредметными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 результатами и  </a:t>
            </a:r>
            <a:r>
              <a:rPr lang="ru-RU" sz="26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пособный к организации собственной деятельности.</a:t>
            </a:r>
          </a:p>
          <a:p>
            <a:pPr marL="0" indent="0" algn="just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               </a:t>
            </a:r>
          </a:p>
          <a:p>
            <a:pPr marL="0" indent="0" eaLnBrk="1" hangingPunct="1">
              <a:lnSpc>
                <a:spcPct val="90000"/>
              </a:lnSpc>
            </a:pP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0"/>
            <a:ext cx="6264696" cy="16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ru-RU" sz="4000" b="1" i="1" u="sng" dirty="0" smtClean="0">
                <a:latin typeface="Arial" charset="0"/>
                <a:cs typeface="Times New Roman" pitchFamily="18" charset="0"/>
              </a:rPr>
              <a:t/>
            </a:r>
            <a:br>
              <a:rPr lang="ru-RU" sz="4000" b="1" i="1" u="sng" dirty="0" smtClean="0">
                <a:latin typeface="Arial" charset="0"/>
                <a:cs typeface="Times New Roman" pitchFamily="18" charset="0"/>
              </a:rPr>
            </a:br>
            <a:r>
              <a:rPr lang="ru-RU" sz="96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Из программы развития школы на 2013 – 2016 учебные годы</a:t>
            </a:r>
            <a:endParaRPr lang="ru-RU" sz="9600" dirty="0" smtClean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62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наташе\IMG_005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9" y="0"/>
            <a:ext cx="913615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1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картинки\P103016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86003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F:\учительгода\грамоты к.н.в\Изображение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7777" y="-22626"/>
            <a:ext cx="484968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" y="1127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65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учительгода\P104026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7450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4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-26640" y="0"/>
            <a:ext cx="9147778" cy="6858000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/>
          </a:p>
          <a:p>
            <a:pPr lvl="0">
              <a:buChar char="•"/>
            </a:pPr>
            <a:endParaRPr lang="ru-RU"/>
          </a:p>
          <a:p>
            <a:pPr lvl="0">
              <a:buChar char="•"/>
            </a:pPr>
            <a:endParaRPr lang="ru-RU"/>
          </a:p>
          <a:p>
            <a:pPr lvl="0">
              <a:buChar char="•"/>
            </a:pPr>
            <a:endParaRPr lang="ru-RU"/>
          </a:p>
          <a:p>
            <a:pPr lvl="0">
              <a:buChar char="•"/>
            </a:pPr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51110549"/>
              </p:ext>
            </p:extLst>
          </p:nvPr>
        </p:nvGraphicFramePr>
        <p:xfrm>
          <a:off x="1907704" y="0"/>
          <a:ext cx="912113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37778476"/>
              </p:ext>
            </p:extLst>
          </p:nvPr>
        </p:nvGraphicFramePr>
        <p:xfrm>
          <a:off x="0" y="0"/>
          <a:ext cx="912113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39744657"/>
              </p:ext>
            </p:extLst>
          </p:nvPr>
        </p:nvGraphicFramePr>
        <p:xfrm>
          <a:off x="-26640" y="2341596"/>
          <a:ext cx="9147778" cy="4516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7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640" y="5641536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3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383" y="0"/>
            <a:ext cx="8229600" cy="1844824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Литература</a:t>
            </a:r>
            <a:endParaRPr lang="ru-RU" sz="8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7450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0366" y="1412776"/>
            <a:ext cx="901363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smtClean="0">
                <a:solidFill>
                  <a:srgbClr val="002060"/>
                </a:solidFill>
                <a:latin typeface="Monotype Corsiva" pitchFamily="66" charset="0"/>
              </a:rPr>
              <a:t>  1.ПСИХОЛОГИЧЕСКОЕ </a:t>
            </a:r>
            <a:r>
              <a:rPr lang="ru-RU" sz="2200" b="1" i="1" dirty="0">
                <a:solidFill>
                  <a:srgbClr val="002060"/>
                </a:solidFill>
                <a:latin typeface="Monotype Corsiva" pitchFamily="66" charset="0"/>
              </a:rPr>
              <a:t>ЗДОРОВЬЕ </a:t>
            </a:r>
            <a:r>
              <a:rPr lang="ru-RU" sz="2200" b="1" i="1" dirty="0" smtClean="0">
                <a:solidFill>
                  <a:srgbClr val="002060"/>
                </a:solidFill>
                <a:latin typeface="Monotype Corsiva" pitchFamily="66" charset="0"/>
              </a:rPr>
              <a:t>ОБУЧАЮЩИХСЯ </a:t>
            </a:r>
            <a:r>
              <a:rPr lang="ru-RU" sz="2200" b="1" i="1" dirty="0">
                <a:solidFill>
                  <a:srgbClr val="002060"/>
                </a:solidFill>
                <a:latin typeface="Monotype Corsiva" pitchFamily="66" charset="0"/>
              </a:rPr>
              <a:t> В СВЕТЕ ТРЕБОВАНИЙ  ФГОС НОВОГО </a:t>
            </a:r>
            <a:r>
              <a:rPr lang="ru-RU" sz="2200" b="1" i="1" dirty="0" smtClean="0">
                <a:solidFill>
                  <a:srgbClr val="002060"/>
                </a:solidFill>
                <a:latin typeface="Monotype Corsiva" pitchFamily="66" charset="0"/>
              </a:rPr>
              <a:t>ПОКОЛЕНИЯ</a:t>
            </a:r>
            <a:r>
              <a:rPr lang="ru-RU" sz="22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000" i="1" dirty="0" smtClean="0">
                <a:latin typeface="Monotype Corsiva" pitchFamily="66" charset="0"/>
              </a:rPr>
              <a:t>Константинова </a:t>
            </a:r>
            <a:r>
              <a:rPr lang="ru-RU" sz="2000" i="1" dirty="0">
                <a:latin typeface="Monotype Corsiva" pitchFamily="66" charset="0"/>
              </a:rPr>
              <a:t>Наталья Борисовна  , учитель начальных классов высшей квалификационной категории  МБОУ гимназия №</a:t>
            </a:r>
            <a:r>
              <a:rPr lang="ru-RU" sz="2000" i="1" dirty="0" smtClean="0">
                <a:latin typeface="Monotype Corsiva" pitchFamily="66" charset="0"/>
              </a:rPr>
              <a:t>1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i="1" dirty="0" smtClean="0">
                <a:latin typeface="Monotype Corsiva" pitchFamily="66" charset="0"/>
              </a:rPr>
              <a:t>Краснодарского </a:t>
            </a:r>
            <a:r>
              <a:rPr lang="ru-RU" sz="2000" i="1" dirty="0">
                <a:latin typeface="Monotype Corsiva" pitchFamily="66" charset="0"/>
              </a:rPr>
              <a:t>края г. Армавира</a:t>
            </a:r>
            <a:endParaRPr lang="ru-RU" sz="2000" dirty="0">
              <a:latin typeface="Monotype Corsiva" pitchFamily="66" charset="0"/>
            </a:endParaRPr>
          </a:p>
          <a:p>
            <a:r>
              <a:rPr lang="ru-RU" sz="2200" b="1" dirty="0" smtClean="0">
                <a:latin typeface="Monotype Corsiva" pitchFamily="66" charset="0"/>
              </a:rPr>
              <a:t>  </a:t>
            </a:r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 2.Программа «Психолого-педагогическое сопровождение введения федерального государственного образовательного стандарта начального общего образования в рамках сетевого взаимодействия в ОУ  </a:t>
            </a:r>
            <a:r>
              <a:rPr lang="ru-RU" sz="2200" b="1" dirty="0" err="1" smtClean="0">
                <a:solidFill>
                  <a:srgbClr val="002060"/>
                </a:solidFill>
                <a:latin typeface="Monotype Corsiva" pitchFamily="66" charset="0"/>
              </a:rPr>
              <a:t>Фатежского</a:t>
            </a:r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 района Курской области на период 2010-2015гг.» </a:t>
            </a:r>
            <a:r>
              <a:rPr lang="ru-RU" sz="2200" b="1" dirty="0" smtClean="0">
                <a:latin typeface="Monotype Corsiva" pitchFamily="66" charset="0"/>
              </a:rPr>
              <a:t>-</a:t>
            </a:r>
            <a:r>
              <a:rPr lang="ru-RU" sz="2200" i="1" dirty="0" smtClean="0">
                <a:latin typeface="Monotype Corsiva" pitchFamily="66" charset="0"/>
              </a:rPr>
              <a:t> </a:t>
            </a:r>
            <a:r>
              <a:rPr lang="ru-RU" sz="2000" i="1" dirty="0" smtClean="0">
                <a:latin typeface="Monotype Corsiva" pitchFamily="66" charset="0"/>
              </a:rPr>
              <a:t>Грибова Н.И. (село Верхний Любаж </a:t>
            </a:r>
            <a:r>
              <a:rPr lang="ru-RU" sz="2000" i="1" dirty="0" err="1" smtClean="0">
                <a:latin typeface="Monotype Corsiva" pitchFamily="66" charset="0"/>
              </a:rPr>
              <a:t>Фатежского</a:t>
            </a:r>
            <a:r>
              <a:rPr lang="ru-RU" sz="2000" i="1" dirty="0" smtClean="0">
                <a:latin typeface="Monotype Corsiva" pitchFamily="66" charset="0"/>
              </a:rPr>
              <a:t> района Курской области);</a:t>
            </a:r>
            <a:r>
              <a:rPr lang="ru-RU" sz="2200" i="1" dirty="0" smtClean="0">
                <a:latin typeface="Monotype Corsiva" pitchFamily="66" charset="0"/>
              </a:rPr>
              <a:t/>
            </a:r>
            <a:br>
              <a:rPr lang="ru-RU" sz="2200" i="1" dirty="0" smtClean="0">
                <a:latin typeface="Monotype Corsiva" pitchFamily="66" charset="0"/>
              </a:rPr>
            </a:br>
            <a:r>
              <a:rPr lang="ru-RU" sz="2200" b="1" dirty="0">
                <a:latin typeface="Monotype Corsiva" pitchFamily="66" charset="0"/>
              </a:rPr>
              <a:t> </a:t>
            </a:r>
            <a:r>
              <a:rPr lang="ru-RU" sz="2200" b="1" dirty="0" smtClean="0">
                <a:latin typeface="Monotype Corsiva" pitchFamily="66" charset="0"/>
              </a:rPr>
              <a:t>  </a:t>
            </a:r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3.ПРОГРАММА</a:t>
            </a:r>
            <a: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  <a:latin typeface="Monotype Corsiva" pitchFamily="66" charset="0"/>
              </a:rPr>
              <a:t>надпредметного</a:t>
            </a:r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Monotype Corsiva" pitchFamily="66" charset="0"/>
              </a:rPr>
              <a:t>курса «МИР </a:t>
            </a:r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</a:rPr>
              <a:t>ДЕЯТЕЛЬНОСТИ»</a:t>
            </a:r>
            <a:r>
              <a:rPr lang="ru-RU" sz="22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  <a:t>                </a:t>
            </a:r>
            <a:r>
              <a:rPr lang="ru-RU" sz="2200" b="1" i="1" dirty="0" smtClean="0">
                <a:solidFill>
                  <a:srgbClr val="002060"/>
                </a:solidFill>
                <a:latin typeface="Monotype Corsiva" pitchFamily="66" charset="0"/>
              </a:rPr>
              <a:t>по </a:t>
            </a:r>
            <a:r>
              <a:rPr lang="ru-RU" sz="2200" b="1" i="1" dirty="0">
                <a:solidFill>
                  <a:srgbClr val="002060"/>
                </a:solidFill>
                <a:latin typeface="Monotype Corsiva" pitchFamily="66" charset="0"/>
              </a:rPr>
              <a:t>формированию универсальных учебных </a:t>
            </a:r>
            <a:r>
              <a:rPr lang="ru-RU" sz="2200" b="1" i="1" dirty="0" smtClean="0">
                <a:solidFill>
                  <a:srgbClr val="002060"/>
                </a:solidFill>
                <a:latin typeface="Monotype Corsiva" pitchFamily="66" charset="0"/>
              </a:rPr>
              <a:t>действий</a:t>
            </a:r>
            <a:r>
              <a:rPr lang="ru-RU" sz="22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200" b="1" i="1" dirty="0" smtClean="0">
                <a:solidFill>
                  <a:srgbClr val="002060"/>
                </a:solidFill>
                <a:latin typeface="Monotype Corsiva" pitchFamily="66" charset="0"/>
              </a:rPr>
              <a:t>у обучающихся </a:t>
            </a:r>
          </a:p>
          <a:p>
            <a:r>
              <a:rPr lang="ru-RU" sz="2200" b="1" i="1" dirty="0" smtClean="0">
                <a:solidFill>
                  <a:srgbClr val="002060"/>
                </a:solidFill>
                <a:latin typeface="Monotype Corsiva" pitchFamily="66" charset="0"/>
              </a:rPr>
              <a:t>1</a:t>
            </a:r>
            <a:r>
              <a:rPr lang="ru-RU" sz="2200" b="1" i="1" dirty="0">
                <a:solidFill>
                  <a:srgbClr val="002060"/>
                </a:solidFill>
                <a:latin typeface="Monotype Corsiva" pitchFamily="66" charset="0"/>
              </a:rPr>
              <a:t>−4 </a:t>
            </a:r>
            <a:r>
              <a:rPr lang="ru-RU" sz="2200" b="1" i="1" dirty="0" smtClean="0">
                <a:solidFill>
                  <a:srgbClr val="002060"/>
                </a:solidFill>
                <a:latin typeface="Monotype Corsiva" pitchFamily="66" charset="0"/>
              </a:rPr>
              <a:t>классов</a:t>
            </a:r>
            <a:r>
              <a:rPr lang="ru-RU" sz="22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200" b="1" i="1" dirty="0" smtClean="0">
                <a:solidFill>
                  <a:srgbClr val="002060"/>
                </a:solidFill>
                <a:latin typeface="Monotype Corsiva" pitchFamily="66" charset="0"/>
              </a:rPr>
              <a:t>общеобразовательной </a:t>
            </a:r>
            <a:r>
              <a:rPr lang="ru-RU" sz="2200" b="1" i="1" dirty="0">
                <a:solidFill>
                  <a:srgbClr val="002060"/>
                </a:solidFill>
                <a:latin typeface="Monotype Corsiva" pitchFamily="66" charset="0"/>
              </a:rPr>
              <a:t>начальной </a:t>
            </a:r>
            <a:r>
              <a:rPr lang="ru-RU" sz="2200" b="1" i="1" dirty="0" smtClean="0">
                <a:solidFill>
                  <a:srgbClr val="002060"/>
                </a:solidFill>
                <a:latin typeface="Monotype Corsiva" pitchFamily="66" charset="0"/>
              </a:rPr>
              <a:t>школы.</a:t>
            </a:r>
            <a: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</a:p>
          <a:p>
            <a:r>
              <a:rPr lang="ru-RU" sz="2000" dirty="0" smtClean="0">
                <a:latin typeface="Monotype Corsiva" pitchFamily="66" charset="0"/>
              </a:rPr>
              <a:t>Научный </a:t>
            </a:r>
            <a:r>
              <a:rPr lang="ru-RU" sz="2000" dirty="0">
                <a:latin typeface="Monotype Corsiva" pitchFamily="66" charset="0"/>
              </a:rPr>
              <a:t>руководитель</a:t>
            </a:r>
            <a:r>
              <a:rPr lang="ru-RU" sz="2000" i="1" dirty="0">
                <a:latin typeface="Monotype Corsiva" pitchFamily="66" charset="0"/>
              </a:rPr>
              <a:t> </a:t>
            </a:r>
            <a:r>
              <a:rPr lang="ru-RU" sz="2000" dirty="0">
                <a:latin typeface="Monotype Corsiva" pitchFamily="66" charset="0"/>
              </a:rPr>
              <a:t>- Л.Г. </a:t>
            </a:r>
            <a:r>
              <a:rPr lang="ru-RU" sz="2000" dirty="0" err="1">
                <a:latin typeface="Monotype Corsiva" pitchFamily="66" charset="0"/>
              </a:rPr>
              <a:t>Петерсон</a:t>
            </a:r>
            <a:endParaRPr lang="ru-RU" sz="2000" dirty="0">
              <a:latin typeface="Monotype Corsiva" pitchFamily="66" charset="0"/>
            </a:endParaRPr>
          </a:p>
          <a:p>
            <a:r>
              <a:rPr lang="ru-RU" sz="2000" i="1" dirty="0" err="1">
                <a:latin typeface="Monotype Corsiva" pitchFamily="66" charset="0"/>
              </a:rPr>
              <a:t>д.п.н</a:t>
            </a:r>
            <a:r>
              <a:rPr lang="ru-RU" sz="2000" i="1" dirty="0">
                <a:latin typeface="Monotype Corsiva" pitchFamily="66" charset="0"/>
              </a:rPr>
              <a:t>., профессор кафедры начального и дошкольного образования АПК и ППРО</a:t>
            </a:r>
            <a:r>
              <a:rPr lang="ru-RU" sz="2000" i="1" dirty="0" smtClean="0">
                <a:latin typeface="Monotype Corsiva" pitchFamily="66" charset="0"/>
              </a:rPr>
              <a:t>,      </a:t>
            </a:r>
            <a:r>
              <a:rPr lang="ru-RU" sz="2000" i="1" dirty="0">
                <a:latin typeface="Monotype Corsiva" pitchFamily="66" charset="0"/>
              </a:rPr>
              <a:t>директор Центра системно-</a:t>
            </a:r>
            <a:r>
              <a:rPr lang="ru-RU" sz="2000" i="1" dirty="0" err="1">
                <a:latin typeface="Monotype Corsiva" pitchFamily="66" charset="0"/>
              </a:rPr>
              <a:t>деятельностной</a:t>
            </a:r>
            <a:r>
              <a:rPr lang="ru-RU" sz="2000" i="1" dirty="0">
                <a:latin typeface="Monotype Corsiva" pitchFamily="66" charset="0"/>
              </a:rPr>
              <a:t> педагогики «Школа 2000</a:t>
            </a:r>
            <a:r>
              <a:rPr lang="ru-RU" sz="2000" i="1" dirty="0" smtClean="0">
                <a:latin typeface="Monotype Corsiva" pitchFamily="66" charset="0"/>
              </a:rPr>
              <a:t>…»                         </a:t>
            </a:r>
            <a:r>
              <a:rPr lang="ru-RU" sz="2000" i="1" dirty="0">
                <a:latin typeface="Monotype Corsiva" pitchFamily="66" charset="0"/>
              </a:rPr>
              <a:t>АПК и ППРО, лауреат Премии Президента РФ в области образования за 2002 год. </a:t>
            </a:r>
            <a:endParaRPr lang="ru-RU" sz="2000" dirty="0">
              <a:latin typeface="Monotype Corsiva" pitchFamily="66" charset="0"/>
            </a:endParaRPr>
          </a:p>
        </p:txBody>
      </p:sp>
      <p:pic>
        <p:nvPicPr>
          <p:cNvPr id="8" name="Picture 3" descr="D:\наташе\фгос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59" y="0"/>
            <a:ext cx="1835696" cy="1628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2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Настя\Desktop\грамоты\Изображение0010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1"/>
            <a:ext cx="5904656" cy="685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7450" y="0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наташе\фгос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337" y="5589240"/>
            <a:ext cx="1484993" cy="1265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8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-19713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55776" y="6853"/>
            <a:ext cx="43924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2011</a:t>
            </a:r>
            <a:r>
              <a:rPr lang="ru-RU" sz="8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год</a:t>
            </a:r>
            <a:endParaRPr lang="ru-RU" sz="8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4" name="Picture 2" descr="D:\наташе\учительгода\день матери проект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96751"/>
            <a:ext cx="9144000" cy="5661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1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3999" cy="6858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Спасибо за </a:t>
            </a:r>
          </a:p>
          <a:p>
            <a:pPr algn="ctr" rtl="0">
              <a:buNone/>
            </a:pPr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внимание !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496855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85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-19713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55776" y="6853"/>
            <a:ext cx="43924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2012</a:t>
            </a:r>
            <a:r>
              <a:rPr lang="ru-RU" sz="8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год</a:t>
            </a:r>
            <a:endParaRPr lang="ru-RU" sz="8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8" name="Picture 2" descr="D:\наташе\учительгода\фото  первый класс\IMG_26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6750"/>
            <a:ext cx="9144000" cy="5661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24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1765944"/>
              </p:ext>
            </p:extLst>
          </p:nvPr>
        </p:nvGraphicFramePr>
        <p:xfrm>
          <a:off x="0" y="0"/>
          <a:ext cx="9144000" cy="6844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http://kusursosh.edusite.ru/images/pelik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1" y="5641536"/>
            <a:ext cx="1763688" cy="12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3967" y="16317"/>
            <a:ext cx="489397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300" dirty="0" smtClean="0">
                <a:ln w="11430" cmpd="sng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Курсы повышения квалификации</a:t>
            </a:r>
            <a:endParaRPr lang="ru-RU" sz="4400" b="1" cap="none" spc="300" dirty="0">
              <a:ln w="11430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27a109ac75212fb5a2fe9b79ef6c58459fff6b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0">
          <a:schemeClr val="accent1">
            <a:hueOff val="0"/>
            <a:satOff val="0"/>
            <a:lumOff val="0"/>
            <a:alphaOff val="0"/>
          </a:schemeClr>
        </a:lnRef>
        <a:fillRef idx="1">
          <a:schemeClr val="accent1">
            <a:tint val="40000"/>
            <a:hueOff val="0"/>
            <a:satOff val="0"/>
            <a:lumOff val="0"/>
            <a:alphaOff val="0"/>
          </a:schemeClr>
        </a:fillRef>
        <a:effectRef idx="0">
          <a:schemeClr val="accent1">
            <a:tint val="40000"/>
            <a:hueOff val="0"/>
            <a:satOff val="0"/>
            <a:lumOff val="0"/>
            <a:alphaOff val="0"/>
          </a:schemeClr>
        </a:effectRef>
        <a:fontRef idx="minor">
          <a:schemeClr val="dk1">
            <a:hueOff val="0"/>
            <a:satOff val="0"/>
            <a:lumOff val="0"/>
            <a:alphaOff val="0"/>
          </a:schemeClr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</TotalTime>
  <Words>453</Words>
  <Application>Microsoft Office PowerPoint</Application>
  <PresentationFormat>Экран (4:3)</PresentationFormat>
  <Paragraphs>159</Paragraphs>
  <Slides>70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Гуманно-личностный подход в обучении и воспитании детей младшего школьного возраста</vt:lpstr>
      <vt:lpstr>Презентация PowerPoint</vt:lpstr>
      <vt:lpstr>Документально-нормативное обеспечение</vt:lpstr>
      <vt:lpstr>«Формирование устойчивого  познавательного интереса к изучению  предметов в начальной школе через использование современных образовательных технологий,  системно-деятельностного метода»</vt:lpstr>
      <vt:lpstr>Работа над  методической темой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Навык чтения</vt:lpstr>
      <vt:lpstr>Речевая деятельность и работа с информацией</vt:lpstr>
      <vt:lpstr>Позитивная динамика качества знаний обучающихся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Портрет выпускника начальной школы в соответствии с ФГОС 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Литература</vt:lpstr>
      <vt:lpstr>Презентация PowerPoint</vt:lpstr>
      <vt:lpstr>Презентация PowerPoint</vt:lpstr>
    </vt:vector>
  </TitlesOfParts>
  <Company>WolfishLair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Белозёрова</dc:creator>
  <cp:lastModifiedBy>User</cp:lastModifiedBy>
  <cp:revision>101</cp:revision>
  <dcterms:created xsi:type="dcterms:W3CDTF">2012-07-03T13:03:43Z</dcterms:created>
  <dcterms:modified xsi:type="dcterms:W3CDTF">2016-01-01T11:01:32Z</dcterms:modified>
</cp:coreProperties>
</file>