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75" r:id="rId8"/>
    <p:sldId id="276" r:id="rId9"/>
    <p:sldId id="277" r:id="rId10"/>
    <p:sldId id="278" r:id="rId11"/>
    <p:sldId id="279" r:id="rId12"/>
    <p:sldId id="280" r:id="rId13"/>
    <p:sldId id="269" r:id="rId14"/>
    <p:sldId id="270" r:id="rId15"/>
    <p:sldId id="271" r:id="rId16"/>
    <p:sldId id="272" r:id="rId17"/>
    <p:sldId id="273" r:id="rId18"/>
    <p:sldId id="274" r:id="rId19"/>
    <p:sldId id="261" r:id="rId20"/>
    <p:sldId id="262" r:id="rId21"/>
    <p:sldId id="263" r:id="rId22"/>
    <p:sldId id="26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-11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8.xml"/><Relationship Id="rId7" Type="http://schemas.openxmlformats.org/officeDocument/2006/relationships/slide" Target="slide1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260648"/>
            <a:ext cx="5120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«Зимняя сказка»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20" y="4254540"/>
            <a:ext cx="6495240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Пушкарева Ирина </a:t>
            </a:r>
            <a:r>
              <a:rPr lang="ru-RU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Вильгельмовна</a:t>
            </a:r>
            <a:r>
              <a:rPr lang="ru-RU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Воспитатель,</a:t>
            </a:r>
          </a:p>
          <a:p>
            <a:pPr algn="r"/>
            <a:r>
              <a:rPr lang="ru-RU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МДОУ «Детский  сад общеразвивающего вида </a:t>
            </a:r>
          </a:p>
          <a:p>
            <a:pPr algn="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приоритетным осуществлением деятельности </a:t>
            </a:r>
          </a:p>
          <a:p>
            <a:pPr algn="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 социально-личностному развитию детей «Золотой ключик», </a:t>
            </a:r>
          </a:p>
          <a:p>
            <a:pPr algn="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Югорск</a:t>
            </a:r>
          </a:p>
          <a:p>
            <a:pPr algn="r"/>
            <a:r>
              <a:rPr lang="ru-RU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2015 год.</a:t>
            </a:r>
            <a:endParaRPr lang="ru-RU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3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eryoga2\Desktop\снежная-королев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46" y="17145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eryoga2\Desktop\37576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3405" y="1475"/>
            <a:ext cx="3903555" cy="294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439" y="136128"/>
            <a:ext cx="713184" cy="7558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40973" y="239281"/>
            <a:ext cx="3380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Молодцы!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0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ryoga2\Desktop\inici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4482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439" y="136128"/>
            <a:ext cx="713184" cy="7558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63202" y="142470"/>
            <a:ext cx="3380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Молодцы!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375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ryoga2\Desktop\20932movie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76" y="908719"/>
            <a:ext cx="9130324" cy="513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439" y="136128"/>
            <a:ext cx="713184" cy="7558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49984" y="-14611"/>
            <a:ext cx="3380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Молодцы!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49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yoga2\Desktop\ujQ8jRE4IY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204803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7306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ryoga2\Desktop\ул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7" y="980728"/>
            <a:ext cx="6009903" cy="561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41974" y="108538"/>
            <a:ext cx="4660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лыбалкино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4460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ryoga2\Desktop\OFtSYLT6aaQ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3257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ryoga2\Desktop\lyagushk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1068" y="1124744"/>
            <a:ext cx="3274392" cy="507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eryoga2\Desktop\8rLVxfBI2C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568" y="1866467"/>
            <a:ext cx="412750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2003" y="277268"/>
            <a:ext cx="5338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Приседалкино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364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ryoga2\Desktop\a8e402f7f2d61259bdb633579bc1e849503f44de357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5171653" cy="517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9039" y="345430"/>
            <a:ext cx="5401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Попрыгалкино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3299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eryoga2\Desktop\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393" y="188640"/>
            <a:ext cx="8569391" cy="642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7455" y="26427"/>
            <a:ext cx="46212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Снежинкино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040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ryoga2\Desktop\9355421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021" y="692696"/>
            <a:ext cx="887138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32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ryoga2\Desktop\зи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94" y="260648"/>
            <a:ext cx="874162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21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Seryoga2\Desktop\0028-028-Okruzhajuschaja-sreda-biologij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71" y="6118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5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eryoga2\Desktop\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090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1493" y="2967335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Спасибо </a:t>
            </a:r>
            <a:r>
              <a:rPr lang="ru-RU" sz="5400" b="0" cap="none" spc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за внимание!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276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к зим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55418" y="188640"/>
            <a:ext cx="9033164" cy="507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581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ryoga2\Desktop\18.12_botanicheskiy_sa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305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ryoga2\Desktop\1331bb8a83635a4dfbd4a2ec4face3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670" y="404664"/>
            <a:ext cx="870365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44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ryoga2\Desktop\moroz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336704" cy="633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2309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Seryoga2\Desktop\Зимний_фон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605" cy="686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260648"/>
            <a:ext cx="4208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Угадай сказку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8" name="Picture 4" descr="C:\Users\Seryoga2\Desktop\0_132bd4_932d2107_S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50036"/>
            <a:ext cx="1526560" cy="15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eryoga2\Desktop\0_132bd4_932d2107_S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81516"/>
            <a:ext cx="1526560" cy="15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Seryoga2\Desktop\0_132bd4_932d2107_S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81516"/>
            <a:ext cx="1526560" cy="15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Seryoga2\Desktop\0_132bd4_932d2107_S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2792" y="3140968"/>
            <a:ext cx="1526560" cy="149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Seryoga2\Desktop\0_132bd4_932d2107_S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04050"/>
            <a:ext cx="1526560" cy="15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7597" y="145165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28074" y="121414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36854" y="121414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42285" y="34040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54834" y="345715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" name="Изображение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439" y="136128"/>
            <a:ext cx="713184" cy="7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5004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ryoga2\Desktop\073c88cef02120830ff6bee9d08948f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439" y="136128"/>
            <a:ext cx="713184" cy="75585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17161" y="260648"/>
            <a:ext cx="3380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Молодцы!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83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ryoga2\Desktop\561ee27b6d28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926" y="71438"/>
            <a:ext cx="9211343" cy="678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7439" y="136128"/>
            <a:ext cx="713184" cy="7558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17161" y="260648"/>
            <a:ext cx="3380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Молодцы!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81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67</Words>
  <Application>Microsoft Office PowerPoint</Application>
  <PresentationFormat>Экран (4:3)</PresentationFormat>
  <Paragraphs>24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Seryoga2</dc:creator>
  <cp:lastModifiedBy>re</cp:lastModifiedBy>
  <cp:revision>12</cp:revision>
  <dcterms:created xsi:type="dcterms:W3CDTF">2015-11-27T02:19:45Z</dcterms:created>
  <dcterms:modified xsi:type="dcterms:W3CDTF">2016-01-08T16:26:10Z</dcterms:modified>
</cp:coreProperties>
</file>