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3" r:id="rId4"/>
    <p:sldId id="277" r:id="rId5"/>
    <p:sldId id="267" r:id="rId6"/>
    <p:sldId id="268" r:id="rId7"/>
    <p:sldId id="269" r:id="rId8"/>
    <p:sldId id="270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225F-1A5C-4F85-9288-4C71887D3A2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5ED23-1840-4111-8D4E-406440222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5ED23-1840-4111-8D4E-406440222FB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F4E0-F731-4758-8C8F-7A558818980C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0C8-BB67-411D-BBAE-4F573C915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F4E0-F731-4758-8C8F-7A558818980C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0C8-BB67-411D-BBAE-4F573C915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F4E0-F731-4758-8C8F-7A558818980C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0C8-BB67-411D-BBAE-4F573C915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F4E0-F731-4758-8C8F-7A558818980C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0C8-BB67-411D-BBAE-4F573C915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F4E0-F731-4758-8C8F-7A558818980C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0C8-BB67-411D-BBAE-4F573C915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F4E0-F731-4758-8C8F-7A558818980C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0C8-BB67-411D-BBAE-4F573C915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F4E0-F731-4758-8C8F-7A558818980C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0C8-BB67-411D-BBAE-4F573C915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F4E0-F731-4758-8C8F-7A558818980C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0C8-BB67-411D-BBAE-4F573C915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F4E0-F731-4758-8C8F-7A558818980C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0C8-BB67-411D-BBAE-4F573C915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F4E0-F731-4758-8C8F-7A558818980C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0C8-BB67-411D-BBAE-4F573C915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F4E0-F731-4758-8C8F-7A558818980C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C0C8-BB67-411D-BBAE-4F573C915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FF4E0-F731-4758-8C8F-7A558818980C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1C0C8-BB67-411D-BBAE-4F573C915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84;&#1072;&#1088;&#1080;&#1103;\Desktop\&#1092;&#1080;&#1079;&#1084;&#1080;&#1085;&#1091;&#1090;&#1082;&#1080;%20&#1054;&#1083;&#1077;\&#1074;%20&#1082;&#1072;&#1078;&#1076;&#1086;&#1084;%20&#1084;&#1072;&#1083;&#1077;&#1085;&#1100;%20&#1088;&#1077;&#1073;\&#1092;&#1080;&#1079;&#1084;&#1080;&#1085;&#1091;&#1090;&#1082;&#1072;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Математика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3429024"/>
          </a:xfrm>
        </p:spPr>
        <p:txBody>
          <a:bodyPr>
            <a:normAutofit/>
          </a:bodyPr>
          <a:lstStyle/>
          <a:p>
            <a:r>
              <a:rPr lang="ru-RU" sz="6600" dirty="0" smtClean="0"/>
              <a:t>1класс</a:t>
            </a:r>
          </a:p>
          <a:p>
            <a:endParaRPr lang="ru-RU" sz="6600" dirty="0" smtClean="0"/>
          </a:p>
          <a:p>
            <a:endParaRPr lang="ru-RU" sz="2400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/>
              <a:t>Из чего состоит задача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Условие</a:t>
            </a:r>
          </a:p>
          <a:p>
            <a:r>
              <a:rPr lang="ru-RU" sz="4800" dirty="0" smtClean="0"/>
              <a:t>Вопрос</a:t>
            </a:r>
          </a:p>
          <a:p>
            <a:r>
              <a:rPr lang="ru-RU" sz="4800" dirty="0" smtClean="0"/>
              <a:t>Схема</a:t>
            </a:r>
          </a:p>
          <a:p>
            <a:r>
              <a:rPr lang="ru-RU" sz="4800" dirty="0" smtClean="0"/>
              <a:t>Решение</a:t>
            </a:r>
          </a:p>
          <a:p>
            <a:r>
              <a:rPr lang="ru-RU" sz="4800" dirty="0" smtClean="0"/>
              <a:t>Ответ</a:t>
            </a:r>
            <a:endParaRPr lang="ru-RU" sz="4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714488"/>
            <a:ext cx="307183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643182"/>
            <a:ext cx="307183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3571876"/>
            <a:ext cx="307183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4429132"/>
            <a:ext cx="307183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5286388"/>
            <a:ext cx="307183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Рефлексия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ru-RU" dirty="0" smtClean="0"/>
              <a:t>На уроке я работал               </a:t>
            </a:r>
            <a:r>
              <a:rPr lang="ru-RU" b="1" i="1" dirty="0" smtClean="0"/>
              <a:t>охотно</a:t>
            </a:r>
            <a:r>
              <a:rPr lang="en-US" b="1" i="1" dirty="0" smtClean="0"/>
              <a:t>/</a:t>
            </a:r>
            <a:r>
              <a:rPr lang="ru-RU" b="1" i="1" dirty="0" smtClean="0"/>
              <a:t>неохотно</a:t>
            </a:r>
          </a:p>
          <a:p>
            <a:endParaRPr lang="ru-RU" b="1" i="1" dirty="0" smtClean="0"/>
          </a:p>
          <a:p>
            <a:r>
              <a:rPr lang="ru-RU" dirty="0" smtClean="0"/>
              <a:t>Своей работой на уроке     </a:t>
            </a:r>
            <a:r>
              <a:rPr lang="ru-RU" b="1" i="1" dirty="0" smtClean="0"/>
              <a:t>доволен</a:t>
            </a:r>
            <a:r>
              <a:rPr lang="en-US" b="1" i="1" dirty="0" smtClean="0"/>
              <a:t>/</a:t>
            </a:r>
            <a:r>
              <a:rPr lang="ru-RU" b="1" i="1" dirty="0" smtClean="0"/>
              <a:t>недоволен</a:t>
            </a:r>
          </a:p>
          <a:p>
            <a:endParaRPr lang="ru-RU" b="1" i="1" dirty="0" smtClean="0"/>
          </a:p>
          <a:p>
            <a:r>
              <a:rPr lang="ru-RU" dirty="0" smtClean="0"/>
              <a:t>Для меня урок показался  </a:t>
            </a:r>
            <a:r>
              <a:rPr lang="ru-RU" b="1" i="1" dirty="0" smtClean="0"/>
              <a:t>коротким</a:t>
            </a:r>
            <a:r>
              <a:rPr lang="en-US" b="1" i="1" dirty="0" smtClean="0"/>
              <a:t>/</a:t>
            </a:r>
            <a:r>
              <a:rPr lang="ru-RU" b="1" i="1" dirty="0" smtClean="0"/>
              <a:t>длинным</a:t>
            </a:r>
          </a:p>
          <a:p>
            <a:endParaRPr lang="ru-RU" i="1" dirty="0" smtClean="0"/>
          </a:p>
          <a:p>
            <a:r>
              <a:rPr lang="ru-RU" dirty="0" smtClean="0"/>
              <a:t>Материал урока мне был  </a:t>
            </a:r>
            <a:r>
              <a:rPr lang="ru-RU" b="1" i="1" dirty="0" smtClean="0"/>
              <a:t>понятен</a:t>
            </a:r>
            <a:r>
              <a:rPr lang="en-US" b="1" i="1" dirty="0" smtClean="0"/>
              <a:t>/</a:t>
            </a:r>
            <a:r>
              <a:rPr lang="ru-RU" b="1" i="1" dirty="0" smtClean="0"/>
              <a:t>непонятен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Проверка: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5400" b="1" dirty="0" smtClean="0"/>
          </a:p>
          <a:p>
            <a:pPr>
              <a:buNone/>
            </a:pPr>
            <a:r>
              <a:rPr lang="ru-RU" sz="5400" b="1" dirty="0" smtClean="0"/>
              <a:t>4, 6, 4, 6, 7, 9, 8, 3, 2, 1, 8, 6</a:t>
            </a:r>
            <a:endParaRPr lang="ru-RU" sz="5400" b="1" dirty="0"/>
          </a:p>
        </p:txBody>
      </p:sp>
      <p:sp>
        <p:nvSpPr>
          <p:cNvPr id="4" name="12-конечная звезда 3"/>
          <p:cNvSpPr/>
          <p:nvPr/>
        </p:nvSpPr>
        <p:spPr>
          <a:xfrm>
            <a:off x="1142976" y="2571744"/>
            <a:ext cx="571504" cy="92869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2-конечная звезда 4"/>
          <p:cNvSpPr/>
          <p:nvPr/>
        </p:nvSpPr>
        <p:spPr>
          <a:xfrm>
            <a:off x="428596" y="2571744"/>
            <a:ext cx="571504" cy="92869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12-конечная звезда 5"/>
          <p:cNvSpPr/>
          <p:nvPr/>
        </p:nvSpPr>
        <p:spPr>
          <a:xfrm>
            <a:off x="1714480" y="2571744"/>
            <a:ext cx="571504" cy="92869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12-конечная звезда 6"/>
          <p:cNvSpPr/>
          <p:nvPr/>
        </p:nvSpPr>
        <p:spPr>
          <a:xfrm>
            <a:off x="2500298" y="2571744"/>
            <a:ext cx="571504" cy="92869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12-конечная звезда 7"/>
          <p:cNvSpPr/>
          <p:nvPr/>
        </p:nvSpPr>
        <p:spPr>
          <a:xfrm>
            <a:off x="3143240" y="2571744"/>
            <a:ext cx="571504" cy="92869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12-конечная звезда 8"/>
          <p:cNvSpPr/>
          <p:nvPr/>
        </p:nvSpPr>
        <p:spPr>
          <a:xfrm>
            <a:off x="3857620" y="2571744"/>
            <a:ext cx="571504" cy="92869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12-конечная звезда 9"/>
          <p:cNvSpPr/>
          <p:nvPr/>
        </p:nvSpPr>
        <p:spPr>
          <a:xfrm>
            <a:off x="4572000" y="2571744"/>
            <a:ext cx="571504" cy="92869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12-конечная звезда 10"/>
          <p:cNvSpPr/>
          <p:nvPr/>
        </p:nvSpPr>
        <p:spPr>
          <a:xfrm>
            <a:off x="5214942" y="2571744"/>
            <a:ext cx="571504" cy="92869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12-конечная звезда 11"/>
          <p:cNvSpPr/>
          <p:nvPr/>
        </p:nvSpPr>
        <p:spPr>
          <a:xfrm>
            <a:off x="5929322" y="2571744"/>
            <a:ext cx="571504" cy="92869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12-конечная звезда 12"/>
          <p:cNvSpPr/>
          <p:nvPr/>
        </p:nvSpPr>
        <p:spPr>
          <a:xfrm>
            <a:off x="6572264" y="2571744"/>
            <a:ext cx="571504" cy="92869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12-конечная звезда 13"/>
          <p:cNvSpPr/>
          <p:nvPr/>
        </p:nvSpPr>
        <p:spPr>
          <a:xfrm>
            <a:off x="7286644" y="2571744"/>
            <a:ext cx="571504" cy="92869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12-конечная звезда 14"/>
          <p:cNvSpPr/>
          <p:nvPr/>
        </p:nvSpPr>
        <p:spPr>
          <a:xfrm>
            <a:off x="7929586" y="2571744"/>
            <a:ext cx="571504" cy="92869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ru-RU" sz="8000" dirty="0" smtClean="0"/>
              <a:t>Решение задач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00306"/>
            <a:ext cx="8472518" cy="29114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  Отрабатывать навыки                                         решения  простых задач                                             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42900"/>
            <a:ext cx="8229600" cy="1082660"/>
          </a:xfrm>
        </p:spPr>
        <p:txBody>
          <a:bodyPr>
            <a:normAutofit/>
          </a:bodyPr>
          <a:lstStyle/>
          <a:p>
            <a:r>
              <a:rPr lang="ru-RU" dirty="0" smtClean="0"/>
              <a:t>Нахождение целого числа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928662" y="2500306"/>
            <a:ext cx="6715172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750067" y="2607463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107785" y="2536025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393801" y="2464587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>
            <a:off x="1000100" y="2928934"/>
            <a:ext cx="4572032" cy="128588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8557863">
            <a:off x="366501" y="957036"/>
            <a:ext cx="8053808" cy="8270996"/>
          </a:xfrm>
          <a:prstGeom prst="arc">
            <a:avLst>
              <a:gd name="adj1" fmla="val 16200000"/>
              <a:gd name="adj2" fmla="val 62065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857488" y="1571612"/>
            <a:ext cx="5072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? гр.</a:t>
            </a:r>
          </a:p>
          <a:p>
            <a:endParaRPr lang="ru-RU" sz="4400" b="1" dirty="0" smtClean="0"/>
          </a:p>
          <a:p>
            <a:r>
              <a:rPr lang="ru-RU" sz="4400" b="1" dirty="0" smtClean="0"/>
              <a:t> 4 гр.             2 гр.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596" y="4429132"/>
            <a:ext cx="4500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4 + 2 = 6 (гр.)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42900"/>
            <a:ext cx="8229600" cy="1082660"/>
          </a:xfrm>
        </p:spPr>
        <p:txBody>
          <a:bodyPr>
            <a:normAutofit/>
          </a:bodyPr>
          <a:lstStyle/>
          <a:p>
            <a:r>
              <a:rPr lang="ru-RU" dirty="0" smtClean="0"/>
              <a:t>Нахождение части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928662" y="2500306"/>
            <a:ext cx="6715172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750067" y="2607463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107785" y="2536025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393801" y="2464587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>
            <a:off x="1000100" y="2928934"/>
            <a:ext cx="4572032" cy="128588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8557863">
            <a:off x="366501" y="957036"/>
            <a:ext cx="8053808" cy="8270996"/>
          </a:xfrm>
          <a:prstGeom prst="arc">
            <a:avLst>
              <a:gd name="adj1" fmla="val 16200000"/>
              <a:gd name="adj2" fmla="val 62065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00034" y="1071546"/>
            <a:ext cx="74295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                       6 к.</a:t>
            </a:r>
          </a:p>
          <a:p>
            <a:r>
              <a:rPr lang="ru-RU" sz="4400" b="1" dirty="0" smtClean="0"/>
              <a:t>        </a:t>
            </a:r>
            <a:r>
              <a:rPr lang="ru-RU" sz="4400" b="1" dirty="0" err="1" smtClean="0"/>
              <a:t>з</a:t>
            </a:r>
            <a:r>
              <a:rPr lang="ru-RU" sz="4400" b="1" dirty="0" smtClean="0"/>
              <a:t>.           к.               с.</a:t>
            </a:r>
          </a:p>
          <a:p>
            <a:r>
              <a:rPr lang="ru-RU" sz="4400" b="1" dirty="0" smtClean="0"/>
              <a:t>          1         3                  ?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596" y="4429132"/>
            <a:ext cx="4500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6 – 1 – 3 = 2 (к.)</a:t>
            </a:r>
            <a:endParaRPr lang="ru-RU" sz="44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2178827" y="2536025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42900"/>
            <a:ext cx="8229600" cy="1082660"/>
          </a:xfrm>
        </p:spPr>
        <p:txBody>
          <a:bodyPr>
            <a:normAutofit/>
          </a:bodyPr>
          <a:lstStyle/>
          <a:p>
            <a:r>
              <a:rPr lang="ru-RU" dirty="0" smtClean="0"/>
              <a:t>Нахождение большего числа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928662" y="2500306"/>
            <a:ext cx="6715172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750067" y="2607463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107785" y="2536025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393801" y="2464587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>
            <a:off x="1000100" y="2928934"/>
            <a:ext cx="4572032" cy="128588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7854858">
            <a:off x="92483" y="-4135497"/>
            <a:ext cx="8053808" cy="8270996"/>
          </a:xfrm>
          <a:prstGeom prst="arc">
            <a:avLst>
              <a:gd name="adj1" fmla="val 15947480"/>
              <a:gd name="adj2" fmla="val 62065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214282" y="571480"/>
            <a:ext cx="80010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         </a:t>
            </a:r>
          </a:p>
          <a:p>
            <a:r>
              <a:rPr lang="ru-RU" sz="4400" b="1" dirty="0" smtClean="0"/>
              <a:t>                    7 м.</a:t>
            </a:r>
          </a:p>
          <a:p>
            <a:r>
              <a:rPr lang="ru-RU" sz="4400" b="1" dirty="0" smtClean="0"/>
              <a:t>                                          2м.</a:t>
            </a:r>
          </a:p>
          <a:p>
            <a:r>
              <a:rPr lang="ru-RU" sz="4400" b="1" dirty="0" smtClean="0"/>
              <a:t>                           ? м.                          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4357694"/>
            <a:ext cx="4500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7 + 2 = 9 (м.)</a:t>
            </a:r>
            <a:endParaRPr lang="ru-RU" sz="44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750067" y="1893083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8662" y="2000240"/>
            <a:ext cx="43577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107785" y="1964521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19172488">
            <a:off x="3764783" y="2401482"/>
            <a:ext cx="4134154" cy="2586379"/>
          </a:xfrm>
          <a:prstGeom prst="arc">
            <a:avLst>
              <a:gd name="adj1" fmla="val 17228836"/>
              <a:gd name="adj2" fmla="val 35921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0" y="1428736"/>
            <a:ext cx="1285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К.</a:t>
            </a:r>
          </a:p>
          <a:p>
            <a:r>
              <a:rPr lang="ru-RU" sz="4800" b="1" dirty="0" smtClean="0"/>
              <a:t>В.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42900"/>
            <a:ext cx="8229600" cy="1082660"/>
          </a:xfrm>
        </p:spPr>
        <p:txBody>
          <a:bodyPr>
            <a:normAutofit/>
          </a:bodyPr>
          <a:lstStyle/>
          <a:p>
            <a:r>
              <a:rPr lang="ru-RU" dirty="0" smtClean="0"/>
              <a:t>Нахождение разности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85786" y="1571612"/>
            <a:ext cx="67151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607191" y="1535893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964909" y="2536025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322363" y="1607331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>
            <a:off x="1000100" y="2928934"/>
            <a:ext cx="4572032" cy="128588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500034" y="-714404"/>
            <a:ext cx="80010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         </a:t>
            </a:r>
          </a:p>
          <a:p>
            <a:r>
              <a:rPr lang="ru-RU" sz="4400" b="1" dirty="0" smtClean="0"/>
              <a:t>                </a:t>
            </a:r>
          </a:p>
          <a:p>
            <a:r>
              <a:rPr lang="ru-RU" sz="4400" b="1" dirty="0" smtClean="0"/>
              <a:t>   8 кн.</a:t>
            </a:r>
          </a:p>
          <a:p>
            <a:r>
              <a:rPr lang="ru-RU" sz="4400" b="1" dirty="0" smtClean="0"/>
              <a:t>                                       ? кн.</a:t>
            </a:r>
          </a:p>
          <a:p>
            <a:r>
              <a:rPr lang="ru-RU" sz="4400" b="1" dirty="0" smtClean="0"/>
              <a:t>       5 кн.                          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85720" y="3500438"/>
            <a:ext cx="4500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8 – 5 = на 3 (кн.) </a:t>
            </a:r>
            <a:endParaRPr lang="ru-RU" sz="44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607191" y="2536025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85786" y="2643182"/>
            <a:ext cx="43577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893471" y="1607331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7429556">
            <a:off x="4219802" y="-2009184"/>
            <a:ext cx="4929068" cy="4018367"/>
          </a:xfrm>
          <a:prstGeom prst="arc">
            <a:avLst>
              <a:gd name="adj1" fmla="val 18129613"/>
              <a:gd name="adj2" fmla="val 45101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14282" y="1214422"/>
            <a:ext cx="1285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 </a:t>
            </a:r>
          </a:p>
          <a:p>
            <a:r>
              <a:rPr lang="ru-RU" sz="4800" b="1" dirty="0" smtClean="0"/>
              <a:t>2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42900"/>
            <a:ext cx="8229600" cy="1082660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 в косвенной форме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42910" y="2714620"/>
            <a:ext cx="650085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35753" y="3321843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536017" y="3250405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893735" y="2678901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>
            <a:off x="1000100" y="2928934"/>
            <a:ext cx="4572032" cy="128588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1000100" y="1571612"/>
            <a:ext cx="60722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               9 </a:t>
            </a:r>
            <a:r>
              <a:rPr lang="ru-RU" sz="4400" b="1" dirty="0" err="1" smtClean="0"/>
              <a:t>яб</a:t>
            </a:r>
            <a:r>
              <a:rPr lang="ru-RU" sz="4400" b="1" dirty="0" smtClean="0"/>
              <a:t>.</a:t>
            </a:r>
          </a:p>
          <a:p>
            <a:r>
              <a:rPr lang="ru-RU" sz="4400" b="1" dirty="0" smtClean="0"/>
              <a:t> </a:t>
            </a:r>
          </a:p>
          <a:p>
            <a:r>
              <a:rPr lang="ru-RU" sz="4400" b="1" dirty="0" smtClean="0"/>
              <a:t>                           7                   </a:t>
            </a:r>
          </a:p>
          <a:p>
            <a:r>
              <a:rPr lang="ru-RU" sz="4400" b="1" dirty="0" smtClean="0"/>
              <a:t>? гр.           </a:t>
            </a:r>
          </a:p>
          <a:p>
            <a:r>
              <a:rPr lang="ru-RU" sz="4400" b="1" dirty="0" smtClean="0"/>
              <a:t>                               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4500570"/>
            <a:ext cx="4500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9 – 7 = 2 (гр.) </a:t>
            </a:r>
            <a:endParaRPr lang="ru-RU" sz="44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464315" y="2678901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14348" y="3357562"/>
            <a:ext cx="20002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607455" y="2750339"/>
            <a:ext cx="357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7389823">
            <a:off x="1656249" y="-3036988"/>
            <a:ext cx="6816907" cy="6451072"/>
          </a:xfrm>
          <a:prstGeom prst="arc">
            <a:avLst>
              <a:gd name="adj1" fmla="val 17538702"/>
              <a:gd name="adj2" fmla="val 45101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8557863">
            <a:off x="-62126" y="1099912"/>
            <a:ext cx="8053808" cy="8270996"/>
          </a:xfrm>
          <a:prstGeom prst="arc">
            <a:avLst>
              <a:gd name="adj1" fmla="val 16200000"/>
              <a:gd name="adj2" fmla="val 62065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6916514">
            <a:off x="-123174" y="153634"/>
            <a:ext cx="3246681" cy="3839085"/>
          </a:xfrm>
          <a:prstGeom prst="arc">
            <a:avLst>
              <a:gd name="adj1" fmla="val 17538702"/>
              <a:gd name="adj2" fmla="val 45101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0" y="2214554"/>
            <a:ext cx="1285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/>
              <a:t>Яб</a:t>
            </a:r>
            <a:r>
              <a:rPr lang="ru-RU" sz="4000" b="1" dirty="0" smtClean="0"/>
              <a:t>.</a:t>
            </a:r>
          </a:p>
          <a:p>
            <a:r>
              <a:rPr lang="ru-RU" sz="4000" b="1" dirty="0" smtClean="0"/>
              <a:t>Г.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sp>
        <p:nvSpPr>
          <p:cNvPr id="5" name="Выноска с четырьмя стрелками 4">
            <a:hlinkClick r:id="rId2" action="ppaction://hlinkpres?slideindex=1&amp;slidetitle="/>
          </p:cNvPr>
          <p:cNvSpPr/>
          <p:nvPr/>
        </p:nvSpPr>
        <p:spPr>
          <a:xfrm>
            <a:off x="1785918" y="1357298"/>
            <a:ext cx="5500726" cy="4929222"/>
          </a:xfrm>
          <a:prstGeom prst="quadArrowCallou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FFFF00"/>
      </a:dk1>
      <a:lt1>
        <a:srgbClr val="FFFF00"/>
      </a:lt1>
      <a:dk2>
        <a:srgbClr val="FF0000"/>
      </a:dk2>
      <a:lt2>
        <a:srgbClr val="D9B3FF"/>
      </a:lt2>
      <a:accent1>
        <a:srgbClr val="E29AC5"/>
      </a:accent1>
      <a:accent2>
        <a:srgbClr val="92D050"/>
      </a:accent2>
      <a:accent3>
        <a:srgbClr val="6BB1C9"/>
      </a:accent3>
      <a:accent4>
        <a:srgbClr val="B1A6DE"/>
      </a:accent4>
      <a:accent5>
        <a:srgbClr val="FFC000"/>
      </a:accent5>
      <a:accent6>
        <a:srgbClr val="7030A0"/>
      </a:accent6>
      <a:hlink>
        <a:srgbClr val="FF0000"/>
      </a:hlink>
      <a:folHlink>
        <a:srgbClr val="F2F2F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207</Words>
  <Application>Microsoft Office PowerPoint</Application>
  <PresentationFormat>Экран (4:3)</PresentationFormat>
  <Paragraphs>60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Математика</vt:lpstr>
      <vt:lpstr>Проверка:</vt:lpstr>
      <vt:lpstr>Решение задач</vt:lpstr>
      <vt:lpstr>Нахождение целого числа</vt:lpstr>
      <vt:lpstr>Нахождение части</vt:lpstr>
      <vt:lpstr>Нахождение большего числа</vt:lpstr>
      <vt:lpstr>Нахождение разности</vt:lpstr>
      <vt:lpstr>Задачи в косвенной форме</vt:lpstr>
      <vt:lpstr>Физминутка</vt:lpstr>
      <vt:lpstr>Из чего состоит задача</vt:lpstr>
      <vt:lpstr>Рефлексия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мария</dc:creator>
  <cp:lastModifiedBy>мария</cp:lastModifiedBy>
  <cp:revision>19</cp:revision>
  <dcterms:created xsi:type="dcterms:W3CDTF">2015-02-19T08:31:36Z</dcterms:created>
  <dcterms:modified xsi:type="dcterms:W3CDTF">2015-11-09T08:56:29Z</dcterms:modified>
</cp:coreProperties>
</file>