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85D939-E849-4403-B64B-A0399F8476B8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A80F6C-7AB1-453D-BDA5-8CBC143E7C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448272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ru-RU" b="1" i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Зимующие птицы </a:t>
            </a:r>
            <a:endParaRPr lang="ru-RU" b="1" i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44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96484" cy="4497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9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433032" cy="45693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01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600399" cy="29699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>
          <a:xfrm>
            <a:off x="395536" y="321519"/>
            <a:ext cx="3600399" cy="3063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54851"/>
            <a:ext cx="3692370" cy="2926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519"/>
            <a:ext cx="3692371" cy="3073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45" y="2062730"/>
            <a:ext cx="1927874" cy="26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92796"/>
            <a:ext cx="6044489" cy="45333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7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49201" cy="4536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53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995312" cy="4497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4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81326" cy="45179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0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клест</a:t>
            </a:r>
            <a:endParaRPr lang="ru-RU" dirty="0"/>
          </a:p>
        </p:txBody>
      </p:sp>
      <p:pic>
        <p:nvPicPr>
          <p:cNvPr id="1026" name="Picture 2" descr="C:\Users\home\Pictures\птицы зимующие\95157238_large_pticy_zimoy_foto_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7786" y="1792734"/>
            <a:ext cx="5329287" cy="45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0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049201" cy="4536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2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92494" cy="45693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8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96484" cy="4497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62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Зимующие птицы </vt:lpstr>
      <vt:lpstr>дятел</vt:lpstr>
      <vt:lpstr>синица</vt:lpstr>
      <vt:lpstr>орел</vt:lpstr>
      <vt:lpstr>снегирь</vt:lpstr>
      <vt:lpstr>клест</vt:lpstr>
      <vt:lpstr>ворона</vt:lpstr>
      <vt:lpstr>голубь</vt:lpstr>
      <vt:lpstr>сорока</vt:lpstr>
      <vt:lpstr>воробей</vt:lpstr>
      <vt:lpstr>сова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Наталья Ганина</dc:creator>
  <cp:lastModifiedBy>Наталья Ганина</cp:lastModifiedBy>
  <cp:revision>4</cp:revision>
  <cp:lastPrinted>2015-11-29T09:17:55Z</cp:lastPrinted>
  <dcterms:created xsi:type="dcterms:W3CDTF">2015-10-29T16:12:13Z</dcterms:created>
  <dcterms:modified xsi:type="dcterms:W3CDTF">2015-11-29T09:24:10Z</dcterms:modified>
</cp:coreProperties>
</file>