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9" r:id="rId3"/>
    <p:sldId id="260" r:id="rId4"/>
    <p:sldId id="261" r:id="rId5"/>
    <p:sldId id="263" r:id="rId6"/>
    <p:sldId id="264" r:id="rId7"/>
    <p:sldId id="266" r:id="rId8"/>
    <p:sldId id="267" r:id="rId9"/>
    <p:sldId id="268" r:id="rId10"/>
    <p:sldId id="269" r:id="rId11"/>
    <p:sldId id="274" r:id="rId12"/>
    <p:sldId id="271" r:id="rId13"/>
    <p:sldId id="272" r:id="rId14"/>
    <p:sldId id="270" r:id="rId15"/>
    <p:sldId id="275" r:id="rId16"/>
    <p:sldId id="276" r:id="rId17"/>
    <p:sldId id="277" r:id="rId18"/>
    <p:sldId id="278" r:id="rId19"/>
    <p:sldId id="279" r:id="rId20"/>
    <p:sldId id="280" r:id="rId21"/>
    <p:sldId id="289" r:id="rId22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128" y="-84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E0EBA3B2-E243-4A04-9112-8334C70EE1D1}" type="datetimeFigureOut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19.05.2015</a:t>
            </a:fld>
            <a:endParaRPr lang="ru-RU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3E9301A1-6197-4B23-9CF0-CBF2160C51B0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‹#›</a:t>
            </a:fld>
            <a:endParaRPr lang="ru-RU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6681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99E03F53-EA73-4CB4-B187-39BFA706A1AC}" type="datetimeFigureOut">
              <a:rPr/>
              <a:pPr lvl="0"/>
              <a:t>19.05.2015</a:t>
            </a:fld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3399304E-C66B-49B7-A1E8-F9F5926C7311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21220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Arial" pitchFamily="18"/>
        <a:ea typeface="Arial Unicode MS" pitchFamily="2"/>
        <a:cs typeface="Arial Unicode MS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4920" cy="40082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4920" cy="40082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4920" cy="40082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4920" cy="40082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4920" cy="40082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4920" cy="40082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4920" cy="40082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4920" cy="40082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4920" cy="40082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4920" cy="40082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4901040"/>
          </a:xfrm>
        </p:spPr>
        <p:txBody>
          <a:bodyPr wrap="square" lIns="90000" tIns="45000" rIns="90000" bIns="45000" anchor="t">
            <a:spAutoFit/>
          </a:bodyPr>
          <a:lstStyle/>
          <a:p>
            <a:pPr lvl="0"/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4920" cy="40082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4920" cy="40082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4920" cy="40082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4920" cy="40082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4920" cy="40082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4920" cy="40082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4920" cy="40082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4920" cy="40082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02F277A-8807-452A-BE60-70AC44556F42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826405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BE8A80A-3D15-4570-B375-3B44EFACC5C5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588767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C93D31C-BF4D-4B22-8C7B-3498266677E4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688444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4E0F31C-9F01-45B8-86A0-3FE584A8E775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144644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EFB1AAB-F97A-47FE-ACAB-6B7995294611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78379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032AEC9-4C54-48EC-8746-187DECBD89B5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05727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8C9DF52-9FE2-489A-9891-1D65414C49CD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26000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74A0DC-90A6-4237-BA3C-69AC8496CE3B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34862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D62C6F1-AA20-44A8-841E-FD29B5BB0F0E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55418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0A899E2-5689-4B3D-BD1D-B982DA204955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97485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0AFB2B2-4398-4434-ADB3-C5335A44C797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9315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7920" cy="52091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4640" cy="52091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7920" cy="52091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1D29F395-578F-442C-BB29-942B09B200C1}" type="slidenum">
              <a:rPr/>
              <a:pPr lvl="0"/>
              <a:t>‹#›</a:t>
            </a:fld>
            <a:endParaRPr lang="ru-RU"/>
          </a:p>
        </p:txBody>
      </p:sp>
      <p:sp>
        <p:nvSpPr>
          <p:cNvPr id="5" name="Заголовок 4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ru-RU"/>
          </a:p>
        </p:txBody>
      </p:sp>
      <p:sp>
        <p:nvSpPr>
          <p:cNvPr id="6" name="Текст 5"/>
          <p:cNvSpPr txBox="1">
            <a:spLocks noGrp="1"/>
          </p:cNvSpPr>
          <p:nvPr>
            <p:ph type="body" idx="1"/>
          </p:nvPr>
        </p:nvSpPr>
        <p:spPr>
          <a:xfrm>
            <a:off x="503999" y="1768680"/>
            <a:ext cx="9072000" cy="498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rtl="0" hangingPunct="1">
        <a:tabLst/>
        <a:defRPr lang="ru-RU" sz="1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1417"/>
        </a:spcAft>
        <a:tabLst/>
        <a:defRPr lang="ru-RU" sz="3200" b="0" i="0" u="none" strike="noStrike" kern="1200" spc="0">
          <a:ln>
            <a:noFill/>
          </a:ln>
          <a:solidFill>
            <a:srgbClr val="000000"/>
          </a:solidFill>
          <a:latin typeface="Arial" pitchFamily="18"/>
          <a:ea typeface="Microsoft YaHei" pitchFamily="2"/>
          <a:cs typeface="Mangal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808" y="3413"/>
            <a:ext cx="9072000" cy="12618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endParaRPr lang="ru-RU" sz="4400" dirty="0">
              <a:solidFill>
                <a:srgbClr val="FFFFFF"/>
              </a:solidFill>
            </a:endParaRP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630071" y="1259557"/>
            <a:ext cx="9072000" cy="5450759"/>
          </a:xfrm>
        </p:spPr>
        <p:txBody>
          <a:bodyPr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9pPr>
          </a:lstStyle>
          <a:p>
            <a:pPr lvl="0" algn="ctr">
              <a:buNone/>
            </a:pPr>
            <a:r>
              <a:rPr lang="en-US" sz="7200" b="1" dirty="0" smtClean="0"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Read b</a:t>
            </a:r>
            <a:r>
              <a:rPr lang="ru-RU" sz="7200" b="1" dirty="0" err="1" smtClean="0"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ooks</a:t>
            </a:r>
            <a:r>
              <a:rPr lang="en-US" sz="7200" b="1" dirty="0" smtClean="0"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!</a:t>
            </a:r>
            <a:endParaRPr lang="ru-RU" sz="7200" b="1" dirty="0">
              <a:solidFill>
                <a:srgbClr val="FFFFFF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lvl="0" algn="ctr">
              <a:buNone/>
            </a:pPr>
            <a:r>
              <a:rPr lang="ru-RU" sz="4400" dirty="0">
                <a:solidFill>
                  <a:srgbClr val="FFFFFF"/>
                </a:solidFill>
                <a:latin typeface="" pitchFamily="2"/>
              </a:rPr>
              <a:t>Посвящается году литературы</a:t>
            </a:r>
          </a:p>
          <a:p>
            <a:pPr lvl="0">
              <a:buNone/>
            </a:pPr>
            <a:endParaRPr lang="ru-RU" dirty="0">
              <a:solidFill>
                <a:srgbClr val="FFFFFF"/>
              </a:solidFill>
              <a:latin typeface="" pitchFamily="2"/>
            </a:endParaRPr>
          </a:p>
          <a:p>
            <a:pPr lvl="0" algn="ctr">
              <a:buNone/>
            </a:pPr>
            <a:endParaRPr lang="ru-RU" sz="5400" dirty="0">
              <a:solidFill>
                <a:srgbClr val="FFFFFF"/>
              </a:solidFill>
              <a:latin typeface="" pitchFamily="2"/>
            </a:endParaRPr>
          </a:p>
          <a:p>
            <a:pPr lvl="0" algn="ctr">
              <a:buNone/>
            </a:pPr>
            <a:endParaRPr lang="ru-RU" sz="4800" dirty="0">
              <a:solidFill>
                <a:srgbClr val="FFFFFF"/>
              </a:solidFill>
              <a:latin typeface="" pitchFamily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104" y="4427909"/>
            <a:ext cx="3779911" cy="2916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280" cy="126180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280" cy="438444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9pPr>
          </a:lstStyle>
          <a:p>
            <a:pPr lvl="0">
              <a:buNone/>
            </a:pPr>
            <a:endParaRPr lang="ru-RU">
              <a:latin typeface="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79640" cy="755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280" cy="126180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280" cy="438444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9pPr>
          </a:lstStyle>
          <a:p>
            <a:pPr lvl="0">
              <a:buNone/>
            </a:pPr>
            <a:endParaRPr lang="ru-RU">
              <a:latin typeface="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64000" y="360000"/>
            <a:ext cx="4751640" cy="68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280" cy="126180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280" cy="438444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9pPr>
          </a:lstStyle>
          <a:p>
            <a:pPr lvl="0">
              <a:buNone/>
            </a:pPr>
            <a:endParaRPr lang="ru-RU">
              <a:latin typeface="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79640" cy="755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280" cy="126180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80000" y="690839"/>
            <a:ext cx="4319640" cy="617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7344568" y="2874240"/>
            <a:ext cx="2629440" cy="236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 rot="1098600">
            <a:off x="254673" y="291170"/>
            <a:ext cx="2403360" cy="276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/>
          <a:stretch>
            <a:fillRect/>
          </a:stretch>
        </p:blipFill>
        <p:spPr>
          <a:xfrm>
            <a:off x="503727" y="5242680"/>
            <a:ext cx="2303640" cy="2201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280" cy="126180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280" cy="438444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9pPr>
          </a:lstStyle>
          <a:p>
            <a:pPr lvl="0">
              <a:buNone/>
            </a:pPr>
            <a:endParaRPr lang="ru-RU">
              <a:latin typeface="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92000" y="330840"/>
            <a:ext cx="4895640" cy="6898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280" cy="126180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280" cy="438444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9pPr>
          </a:lstStyle>
          <a:p>
            <a:pPr lvl="0">
              <a:buNone/>
            </a:pPr>
            <a:endParaRPr lang="ru-RU">
              <a:latin typeface="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79640" cy="755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280" cy="126180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280" cy="438444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9pPr>
          </a:lstStyle>
          <a:p>
            <a:pPr lvl="0">
              <a:buNone/>
            </a:pPr>
            <a:endParaRPr lang="ru-RU">
              <a:latin typeface="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28000" y="648000"/>
            <a:ext cx="4247640" cy="631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3999" y="648000"/>
            <a:ext cx="4247640" cy="6335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280" cy="126180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280" cy="438444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9pPr>
          </a:lstStyle>
          <a:p>
            <a:pPr lvl="0">
              <a:buNone/>
            </a:pPr>
            <a:endParaRPr lang="ru-RU">
              <a:latin typeface="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26640" y="-26640"/>
            <a:ext cx="10106280" cy="7586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280" cy="126180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280" cy="438444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9pPr>
          </a:lstStyle>
          <a:p>
            <a:pPr lvl="0">
              <a:buNone/>
            </a:pPr>
            <a:endParaRPr lang="ru-RU">
              <a:latin typeface="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79640" cy="755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5392440" y="790559"/>
            <a:ext cx="3967200" cy="619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56439" y="790559"/>
            <a:ext cx="3967200" cy="61930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280" cy="126180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76000" y="-235800"/>
            <a:ext cx="9071280" cy="1352160"/>
          </a:xfrm>
        </p:spPr>
        <p:txBody>
          <a:bodyPr wrap="square" lIns="90000" tIns="45000" rIns="90000" bIns="45000" anchor="t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ru-RU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3168360" y="4268160"/>
            <a:ext cx="9071280" cy="5079240"/>
          </a:xfrm>
        </p:spPr>
        <p:txBody>
          <a:bodyPr wrap="square" lIns="90000" tIns="45000" rIns="90000" bIns="4500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endParaRPr lang="ru-RU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56000" y="503999"/>
            <a:ext cx="4319640" cy="647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9440" y="533880"/>
            <a:ext cx="4282200" cy="6449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280" cy="126180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" y="0"/>
            <a:ext cx="10079280" cy="7589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016976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994167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280" cy="126180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280" cy="438444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9pPr>
          </a:lstStyle>
          <a:p>
            <a:pPr lvl="0">
              <a:buNone/>
            </a:pPr>
            <a:endParaRPr lang="ru-RU">
              <a:latin typeface="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-14400"/>
            <a:ext cx="10151640" cy="7574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280" cy="126180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280" cy="438444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9pPr>
          </a:lstStyle>
          <a:p>
            <a:pPr lvl="0">
              <a:buNone/>
            </a:pPr>
            <a:endParaRPr lang="ru-RU">
              <a:latin typeface="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80000" y="2808000"/>
            <a:ext cx="5039640" cy="439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3999" y="470520"/>
            <a:ext cx="3884759" cy="5289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280" cy="126180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280" cy="438444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9pPr>
          </a:lstStyle>
          <a:p>
            <a:pPr lvl="0">
              <a:buNone/>
            </a:pPr>
            <a:endParaRPr lang="ru-RU">
              <a:latin typeface="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79640" cy="755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280" cy="126180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280" cy="438444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9pPr>
          </a:lstStyle>
          <a:p>
            <a:pPr lvl="0">
              <a:buNone/>
            </a:pPr>
            <a:endParaRPr lang="ru-RU">
              <a:latin typeface="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" y="-360000"/>
            <a:ext cx="14111280" cy="8315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280" cy="126180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280" cy="438444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9pPr>
          </a:lstStyle>
          <a:p>
            <a:pPr lvl="0">
              <a:buNone/>
            </a:pPr>
            <a:endParaRPr lang="ru-RU">
              <a:latin typeface="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72000" y="1800000"/>
            <a:ext cx="3973319" cy="518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0000" y="503999"/>
            <a:ext cx="4895640" cy="424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280" cy="126180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280" cy="438444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Microsoft YaHei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Mangal"/>
              </a:defRPr>
            </a:lvl9pPr>
          </a:lstStyle>
          <a:p>
            <a:pPr lvl="0">
              <a:buNone/>
            </a:pPr>
            <a:endParaRPr lang="ru-RU">
              <a:latin typeface="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80" y="-29880"/>
            <a:ext cx="10078560" cy="7589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-269640"/>
            <a:ext cx="9071280" cy="1801439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08000" y="360000"/>
            <a:ext cx="4607640" cy="6983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7</Words>
  <Application>Microsoft Office PowerPoint</Application>
  <PresentationFormat>Произвольный</PresentationFormat>
  <Paragraphs>3</Paragraphs>
  <Slides>21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Обычный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Проектная деятельность 9А</dc:title>
  <dc:creator>114б</dc:creator>
  <cp:lastModifiedBy>Admin</cp:lastModifiedBy>
  <cp:revision>19</cp:revision>
  <dcterms:modified xsi:type="dcterms:W3CDTF">2015-11-30T07:53:59Z</dcterms:modified>
</cp:coreProperties>
</file>