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1" autoAdjust="0"/>
    <p:restoredTop sz="94660"/>
  </p:normalViewPr>
  <p:slideViewPr>
    <p:cSldViewPr>
      <p:cViewPr varScale="1">
        <p:scale>
          <a:sx n="67" d="100"/>
          <a:sy n="67" d="100"/>
        </p:scale>
        <p:origin x="-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F73EEE0-5EDC-48F3-A15B-5D4DE479DED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D7EE3-97B5-44E8-A77C-57BDC22C487E}" type="slidenum">
              <a:rPr lang="ru-RU"/>
              <a:pPr/>
              <a:t>2</a:t>
            </a:fld>
            <a:endParaRPr lang="ru-RU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17D162-8097-48B6-BDDF-864C906153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5899A-0B8C-4588-9B14-2D3B887990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5FE27-E9A9-4C3C-8CD9-217F606E86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3AAB3-4834-4AFD-AC52-9C5AE53CE7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20143-B950-4B20-BF0E-EC5CCABC95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134AE-9FF2-4948-A3FE-77449A543F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1DD70-30AC-4193-8D25-75DCEB5710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2BBDD-BAA3-4B40-8C48-E5E1A7DE38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CA3A9-4E74-49FB-98D3-FA9698A740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C0C02-03AF-4629-B68D-52215EA887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635C0-7DAC-42F7-AC36-BDB40E8EBA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1146EF7-746C-430E-B45A-4455ECA88D5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74925" y="1103313"/>
            <a:ext cx="451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Министерство образования Саратовской области</a:t>
            </a:r>
          </a:p>
          <a:p>
            <a:pPr algn="ctr"/>
            <a:r>
              <a:rPr lang="ru-RU"/>
              <a:t>Муниципальное дошкольное образовательное учреждение</a:t>
            </a:r>
          </a:p>
          <a:p>
            <a:pPr algn="ctr"/>
            <a:r>
              <a:rPr lang="en-US"/>
              <a:t>  </a:t>
            </a:r>
            <a:r>
              <a:rPr lang="ru-RU"/>
              <a:t>«Детский сад № 216»</a:t>
            </a:r>
            <a:r>
              <a:rPr lang="en-US">
                <a:latin typeface="Arial" charset="0"/>
              </a:rPr>
              <a:t>                                                                        </a:t>
            </a:r>
            <a:endParaRPr lang="ru-RU" b="1">
              <a:latin typeface="Arial" charset="0"/>
            </a:endParaRPr>
          </a:p>
          <a:p>
            <a:pPr algn="ctr"/>
            <a:endParaRPr lang="ru-RU" b="1">
              <a:latin typeface="Arial" charset="0"/>
            </a:endParaRPr>
          </a:p>
          <a:p>
            <a:pPr algn="ctr"/>
            <a:endParaRPr lang="ru-RU" b="1">
              <a:latin typeface="Arial" charset="0"/>
            </a:endParaRPr>
          </a:p>
          <a:p>
            <a:pPr algn="ctr"/>
            <a:endParaRPr lang="en-US" b="1">
              <a:latin typeface="Arial" charset="0"/>
            </a:endParaRPr>
          </a:p>
          <a:p>
            <a:pPr algn="ctr"/>
            <a:r>
              <a:rPr lang="ru-RU" b="1">
                <a:latin typeface="Arial" charset="0"/>
              </a:rPr>
              <a:t>      Детская исследовательская работа</a:t>
            </a:r>
            <a:endParaRPr lang="en-US" b="1">
              <a:latin typeface="Arial" charset="0"/>
            </a:endParaRPr>
          </a:p>
          <a:p>
            <a:pPr algn="ctr"/>
            <a:r>
              <a:rPr lang="en-US" b="1">
                <a:latin typeface="Arial" charset="0"/>
              </a:rPr>
              <a:t>       </a:t>
            </a:r>
            <a:r>
              <a:rPr lang="ru-RU" sz="4400" b="1">
                <a:latin typeface="Arial" charset="0"/>
              </a:rPr>
              <a:t> </a:t>
            </a:r>
            <a:r>
              <a:rPr lang="ru-RU" sz="3600" b="1">
                <a:latin typeface="Arial" charset="0"/>
              </a:rPr>
              <a:t>«Волшебница – вода»</a:t>
            </a:r>
          </a:p>
          <a:p>
            <a:pPr algn="ctr"/>
            <a:r>
              <a:rPr lang="ru-RU" b="1">
                <a:latin typeface="Arial" charset="0"/>
              </a:rPr>
              <a:t>                                                                              </a:t>
            </a:r>
            <a:endParaRPr lang="en-US" b="1">
              <a:latin typeface="Arial" charset="0"/>
            </a:endParaRPr>
          </a:p>
          <a:p>
            <a:pPr algn="ctr"/>
            <a:endParaRPr lang="en-US" b="1">
              <a:latin typeface="Arial" charset="0"/>
            </a:endParaRPr>
          </a:p>
          <a:p>
            <a:r>
              <a:rPr lang="en-US" sz="1600" b="1"/>
              <a:t>                                                                                                      </a:t>
            </a:r>
            <a:endParaRPr lang="ru-RU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DSCN27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0"/>
            <a:ext cx="7924800" cy="5486400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5546725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Проведя эти опыты,  я убедилась, что вода действительно прозрачная, не имеет  вкуса, бывает теплой, холодной, горячей. Своими выводами я поделилась с ребятами нашей группы.  Я провела еще не все опыты, поэтому моя работа будет продолжена. 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r>
              <a:rPr lang="ru-RU" sz="1800">
                <a:latin typeface="Times New Roman" pitchFamily="18" charset="0"/>
              </a:rPr>
              <a:t>Здравствуйте, меня зовут Шерстнева Софья, я хожу в детский сад «Солнышко». Хочу вам представить свою исследовательскую работу «Волшебница – вода»</a:t>
            </a:r>
            <a:r>
              <a:rPr lang="ru-RU"/>
              <a:t> </a:t>
            </a:r>
          </a:p>
        </p:txBody>
      </p:sp>
      <p:pic>
        <p:nvPicPr>
          <p:cNvPr id="8198" name="Picture 6" descr="DSCN27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6764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4327525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 </a:t>
            </a:r>
            <a:r>
              <a:rPr lang="ru-RU" sz="2000" b="1">
                <a:latin typeface="Times New Roman" pitchFamily="18" charset="0"/>
              </a:rPr>
              <a:t>В</a:t>
            </a:r>
            <a:r>
              <a:rPr lang="ru-RU" sz="2000">
                <a:latin typeface="Times New Roman" pitchFamily="18" charset="0"/>
              </a:rPr>
              <a:t>се знают, что вода обладает различными свойствами: прозрачная, не имеет вкуса, запаха, бывает твердая, жидкая, в виде пара, у воды нет формы, бывает теплой, холодной, горячей и нужна всем. Меня  это заинтересовало, а действительно ли, что вода прозрачная, не имеет вкуса, бывает теплой, горячей и холодной. Я захотела с помощью опытов убедиться в этом. Информацию о воде я искала в книгах. В этом мне помогали родители и Елена Александровна. Из книг я узнала много о разнообразных свойствах воды .</a:t>
            </a:r>
          </a:p>
        </p:txBody>
      </p:sp>
      <p:pic>
        <p:nvPicPr>
          <p:cNvPr id="12294" name="Picture 6" descr="DSCN27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76200"/>
            <a:ext cx="7848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DSCN26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2863" y="0"/>
            <a:ext cx="9186863" cy="5867400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6019800"/>
            <a:ext cx="86868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  Для того, чтобы выяснить прозрачная ли вода, я провела опыт.</a:t>
            </a:r>
            <a:endParaRPr lang="ru-RU" sz="1600" b="1">
              <a:latin typeface="Times New Roman" pitchFamily="18" charset="0"/>
            </a:endParaRPr>
          </a:p>
          <a:p>
            <a:r>
              <a:rPr lang="ru-RU" sz="1600" b="1">
                <a:latin typeface="Times New Roman" pitchFamily="18" charset="0"/>
              </a:rPr>
              <a:t>  </a:t>
            </a:r>
            <a:r>
              <a:rPr lang="ru-RU" sz="1600">
                <a:latin typeface="Times New Roman" pitchFamily="18" charset="0"/>
              </a:rPr>
              <a:t>На стол я поставила два стакана, в один стакан налила воду</a:t>
            </a:r>
            <a:r>
              <a:rPr lang="ru-RU">
                <a:latin typeface="Arial" charset="0"/>
              </a:rPr>
              <a:t>, </a:t>
            </a:r>
            <a:r>
              <a:rPr lang="ru-RU" sz="1600">
                <a:latin typeface="Times New Roman" pitchFamily="18" charset="0"/>
              </a:rPr>
              <a:t>а в другой молоко.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DSCN26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562600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12725" y="5624513"/>
            <a:ext cx="8702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В оба стакана я положила ложечки. В стакане с молоком  я ложечку не вижу, </a:t>
            </a:r>
          </a:p>
          <a:p>
            <a:r>
              <a:rPr lang="ru-RU" sz="1600">
                <a:latin typeface="Times New Roman" pitchFamily="18" charset="0"/>
              </a:rPr>
              <a:t>а в стакане с водой ложечка видна.</a:t>
            </a:r>
          </a:p>
          <a:p>
            <a:r>
              <a:rPr lang="ru-RU" sz="1600" b="1">
                <a:latin typeface="Times New Roman" pitchFamily="18" charset="0"/>
              </a:rPr>
              <a:t>Вывод</a:t>
            </a:r>
            <a:r>
              <a:rPr lang="ru-RU" sz="1600">
                <a:latin typeface="Times New Roman" pitchFamily="18" charset="0"/>
              </a:rPr>
              <a:t>: вода прозрачная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DSCN26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60198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 </a:t>
            </a:r>
            <a:r>
              <a:rPr lang="ru-RU" sz="1600">
                <a:latin typeface="Times New Roman" pitchFamily="18" charset="0"/>
              </a:rPr>
              <a:t>Для того, чтобы выяснить есть ли у воды вкус, я провела опыт.  В один стакан я налила воду, а в другой молоко.</a:t>
            </a:r>
            <a:r>
              <a:rPr lang="ru-RU">
                <a:latin typeface="Arial" charset="0"/>
              </a:rPr>
              <a:t> </a:t>
            </a:r>
            <a:endParaRPr lang="ru-RU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DSCN27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4800"/>
            <a:ext cx="4191000" cy="4191000"/>
          </a:xfrm>
          <a:prstGeom prst="rect">
            <a:avLst/>
          </a:prstGeom>
          <a:noFill/>
        </p:spPr>
      </p:pic>
      <p:pic>
        <p:nvPicPr>
          <p:cNvPr id="17413" name="Picture 5" descr="DSCN27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304800"/>
            <a:ext cx="4876800" cy="4191000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5286375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Пробуя поочередно напитки из стаканов, понимаю, что вода ,в отличие от</a:t>
            </a:r>
          </a:p>
          <a:p>
            <a:r>
              <a:rPr lang="ru-RU" sz="2000">
                <a:latin typeface="Times New Roman" pitchFamily="18" charset="0"/>
              </a:rPr>
              <a:t> молока, не имеет вкуса.</a:t>
            </a:r>
          </a:p>
          <a:p>
            <a:r>
              <a:rPr lang="ru-RU" sz="2000" b="1">
                <a:latin typeface="Times New Roman" pitchFamily="18" charset="0"/>
              </a:rPr>
              <a:t>Вывод</a:t>
            </a:r>
            <a:r>
              <a:rPr lang="ru-RU" sz="2000">
                <a:latin typeface="Times New Roman" pitchFamily="18" charset="0"/>
              </a:rPr>
              <a:t>: вода не имеет вкуса.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SCN27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0"/>
            <a:ext cx="8610600" cy="5257800"/>
          </a:xfrm>
          <a:prstGeom prst="rect">
            <a:avLst/>
          </a:prstGeom>
          <a:noFill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5257800"/>
            <a:ext cx="8778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 </a:t>
            </a:r>
            <a:r>
              <a:rPr lang="ru-RU" sz="2000">
                <a:latin typeface="Times New Roman" pitchFamily="18" charset="0"/>
              </a:rPr>
              <a:t>Для того, чтобы выяснить бывает ли вода теплой, холодной, горячей, я провела опыт. </a:t>
            </a:r>
          </a:p>
          <a:p>
            <a:r>
              <a:rPr lang="ru-RU" sz="2000">
                <a:latin typeface="Times New Roman" pitchFamily="18" charset="0"/>
              </a:rPr>
              <a:t>         В два стакана наливаю воду. В один стакан холодную воду, а в другой  теплую</a:t>
            </a:r>
            <a:r>
              <a:rPr lang="ru-RU" sz="2000">
                <a:latin typeface="Arial" charset="0"/>
              </a:rPr>
              <a:t>.</a:t>
            </a:r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DSCN27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0"/>
            <a:ext cx="8458200" cy="5181600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54864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Пробуя воду на ощупь, я понимаю, что вода может быть разная по температуре: холодная, теплая и горячая,  если её сильнее нагреть.</a:t>
            </a:r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Вывод: </a:t>
            </a:r>
            <a:r>
              <a:rPr lang="ru-RU" sz="2000">
                <a:latin typeface="Times New Roman" pitchFamily="18" charset="0"/>
              </a:rPr>
              <a:t>Вода может быть разная по температуре: холодная, теплая и горячая.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178</TotalTime>
  <Words>400</Words>
  <Application>Microsoft Office PowerPoint</Application>
  <PresentationFormat>Экран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Tahoma</vt:lpstr>
      <vt:lpstr>Wingdings</vt:lpstr>
      <vt:lpstr>Times New Roman</vt:lpstr>
      <vt:lpstr>Океан</vt:lpstr>
      <vt:lpstr>Слайд 1</vt:lpstr>
      <vt:lpstr>Здравствуйте, меня зовут Шерстнева Софья, я хожу в детский сад «Солнышко». Хочу вам представить свою исследовательскую работу «Волшебница – вода»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7</cp:revision>
  <cp:lastPrinted>1601-01-01T00:00:00Z</cp:lastPrinted>
  <dcterms:created xsi:type="dcterms:W3CDTF">1601-01-01T00:00:00Z</dcterms:created>
  <dcterms:modified xsi:type="dcterms:W3CDTF">2016-01-06T23:07:00Z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