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EC64-8F3A-4C4C-8F57-2F7674F6D05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A769-C2C8-4B16-9C43-019DD22B1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22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EC64-8F3A-4C4C-8F57-2F7674F6D05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A769-C2C8-4B16-9C43-019DD22B1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1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EC64-8F3A-4C4C-8F57-2F7674F6D05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A769-C2C8-4B16-9C43-019DD22B1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4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EC64-8F3A-4C4C-8F57-2F7674F6D05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A769-C2C8-4B16-9C43-019DD22B1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82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EC64-8F3A-4C4C-8F57-2F7674F6D05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A769-C2C8-4B16-9C43-019DD22B1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8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EC64-8F3A-4C4C-8F57-2F7674F6D05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A769-C2C8-4B16-9C43-019DD22B1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7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EC64-8F3A-4C4C-8F57-2F7674F6D05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A769-C2C8-4B16-9C43-019DD22B1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3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EC64-8F3A-4C4C-8F57-2F7674F6D05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A769-C2C8-4B16-9C43-019DD22B1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0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EC64-8F3A-4C4C-8F57-2F7674F6D05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A769-C2C8-4B16-9C43-019DD22B1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03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EC64-8F3A-4C4C-8F57-2F7674F6D05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A769-C2C8-4B16-9C43-019DD22B1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5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EC64-8F3A-4C4C-8F57-2F7674F6D05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A769-C2C8-4B16-9C43-019DD22B1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4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0EC64-8F3A-4C4C-8F57-2F7674F6D05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EA769-C2C8-4B16-9C43-019DD22B1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0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94421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Электромагнитная индукция.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Фарадея.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509120"/>
            <a:ext cx="3456384" cy="1152128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Фарадей (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Faraday) 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Майкл</a:t>
            </a:r>
          </a:p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</a:rPr>
              <a:t>(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</a:rPr>
              <a:t>1791–1867</a:t>
            </a:r>
            <a:r>
              <a:rPr lang="en-US" sz="2400" b="1" dirty="0">
                <a:solidFill>
                  <a:prstClr val="black"/>
                </a:solidFill>
                <a:latin typeface="Times New Roman"/>
              </a:rPr>
              <a:t>)</a:t>
            </a:r>
            <a:endParaRPr lang="ru-RU" sz="2400" b="1" dirty="0">
              <a:solidFill>
                <a:prstClr val="black"/>
              </a:solidFill>
              <a:latin typeface="Times New Roman"/>
            </a:endParaRPr>
          </a:p>
          <a:p>
            <a:pPr lvl="0"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/>
              </a:rPr>
              <a:t>Английский физик и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химик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1"/>
            <a:ext cx="2725143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843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32656"/>
            <a:ext cx="5486400" cy="1224136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b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Дан график зависимости Ф(</a:t>
            </a:r>
            <a:r>
              <a:rPr lang="en-US" b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t)</a:t>
            </a:r>
            <a:r>
              <a:rPr lang="ru-RU" b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Чему равна ЭДС индукции на участке </a:t>
            </a:r>
            <a:r>
              <a:rPr lang="ru-RU" b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?</a:t>
            </a:r>
            <a:r>
              <a:rPr lang="ru-RU" b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b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4725144"/>
            <a:ext cx="5486400" cy="144016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1. 5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– 5В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3. 0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10 В</a:t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 – 10 В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268760"/>
            <a:ext cx="6091064" cy="3528392"/>
          </a:xfrm>
        </p:spPr>
      </p:pic>
    </p:spTree>
    <p:extLst>
      <p:ext uri="{BB962C8B-B14F-4D97-AF65-F5344CB8AC3E}">
        <p14:creationId xmlns:p14="http://schemas.microsoft.com/office/powerpoint/2010/main" val="2859344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76672"/>
            <a:ext cx="5486400" cy="1008112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b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Дан график зависимости Ф(</a:t>
            </a:r>
            <a:r>
              <a:rPr lang="en-US" b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t)</a:t>
            </a:r>
            <a:r>
              <a:rPr lang="ru-RU" b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Чему равна ЭДС индукции на участке </a:t>
            </a:r>
            <a:r>
              <a:rPr lang="ru-RU" b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3?</a:t>
            </a:r>
            <a:r>
              <a:rPr lang="ru-RU" b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b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941168"/>
            <a:ext cx="5486400" cy="1231032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5 В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– 5В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3. 0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10 В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 – 10 В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340768"/>
            <a:ext cx="5947048" cy="3386806"/>
          </a:xfrm>
        </p:spPr>
      </p:pic>
    </p:spTree>
    <p:extLst>
      <p:ext uri="{BB962C8B-B14F-4D97-AF65-F5344CB8AC3E}">
        <p14:creationId xmlns:p14="http://schemas.microsoft.com/office/powerpoint/2010/main" val="183726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768752" cy="1296144"/>
          </a:xfrm>
        </p:spPr>
        <p:txBody>
          <a:bodyPr>
            <a:noAutofit/>
          </a:bodyPr>
          <a:lstStyle/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внесении южного полюса магнита в катушку амперметр фиксирует возникновение индукционного тока. Что необходимо сделать, чтобы увеличить силу индукционного тока?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3068960"/>
            <a:ext cx="4032448" cy="302433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увеличить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внесения магнита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вносить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катушку магнит северным полюсом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изменить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полярность подключения амперметра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взять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амперметр с меньшей ценой деления 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8" b="5708"/>
          <a:stretch>
            <a:fillRect/>
          </a:stretch>
        </p:blipFill>
        <p:spPr bwMode="auto">
          <a:xfrm>
            <a:off x="5292080" y="1700808"/>
            <a:ext cx="3456384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67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896544"/>
          </a:xfrm>
        </p:spPr>
        <p:txBody>
          <a:bodyPr>
            <a:normAutofit fontScale="90000"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Катушка 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замкнута на гальванометр. </a:t>
            </a:r>
            <a:r>
              <a:rPr lang="ru-RU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br>
              <a:rPr lang="ru-RU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из </a:t>
            </a:r>
            <a:r>
              <a:rPr lang="ru-RU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перечисленных 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в ней возникает электрический ток?</a:t>
            </a:r>
            <a:b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В катушку вдвигают электромагнит.</a:t>
            </a:r>
            <a:b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В катушке находится </a:t>
            </a:r>
            <a:r>
              <a:rPr lang="ru-RU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</a:t>
            </a:r>
            <a:br>
              <a:rPr lang="ru-RU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2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только 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А.            </a:t>
            </a:r>
            <a:b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2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только 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Б.             </a:t>
            </a:r>
            <a:b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2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обоих случаях.</a:t>
            </a:r>
            <a:b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27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 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одном из перечисленных случаев.</a:t>
            </a:r>
            <a:b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prstClr val="black"/>
                </a:solidFill>
                <a:latin typeface="Arial"/>
              </a:rPr>
              <a:t/>
            </a:r>
            <a:br>
              <a:rPr lang="ru-RU" sz="2900" dirty="0" smtClean="0">
                <a:solidFill>
                  <a:prstClr val="black"/>
                </a:solidFill>
                <a:latin typeface="Arial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93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5674642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одинаковые катушки А и Б замкнуты каждая на свой гальванометр. В катушку А вносят полосовой магнит, а из катушки Б вынимают такой же полосовой магнит. В каких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катушках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гальванометр зафиксирует индукционный ток?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одной 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обеих катушках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катушке 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только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катушке 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91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7067128" cy="1080120"/>
          </a:xfrm>
        </p:spPr>
        <p:txBody>
          <a:bodyPr>
            <a:normAutofit/>
          </a:bodyPr>
          <a:lstStyle/>
          <a:p>
            <a:pPr algn="l"/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 выводят из кольца так, как показано на рисунке. Какой полюс магнита ближе к кольцу?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2234904"/>
            <a:ext cx="3888432" cy="192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99592" y="4581128"/>
            <a:ext cx="5832648" cy="154503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северный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южный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отрицательный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положительный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8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363862"/>
          </a:xfrm>
        </p:spPr>
        <p:txBody>
          <a:bodyPr>
            <a:normAutofit/>
          </a:bodyPr>
          <a:lstStyle/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приведена демонстрация опыта по проверке правила Ленца. Опыт проводится со сплошным кольцом, а не разрезанным, потому что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284984"/>
            <a:ext cx="6923112" cy="284117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сплошное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кольцо сделано из стали, а разрезанное – из алюминия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сплошном кольце не возникает вихревое электрическое поле, а в разрезанном – возникает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сплошном кольце возникает индукционный ток, а в разрезанном – нет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сплошном кольце возникает ЭДС индукции, а в разрезанном – нет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0688"/>
            <a:ext cx="396044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63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2288" y="476672"/>
            <a:ext cx="548640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Фарадея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043608" y="4941168"/>
            <a:ext cx="7632848" cy="1231032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Вносим магнит в катушку                               Магнит в катушке                                Выносим магнит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Магнитное поле увеличивается                     Магнитное поле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изменяется          Магнитное поле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уменьшается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импульс тока                                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нет                                               Появляется импульс тока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9" b="7099"/>
          <a:stretch>
            <a:fillRect/>
          </a:stretch>
        </p:blipFill>
        <p:spPr>
          <a:xfrm>
            <a:off x="1187624" y="1196975"/>
            <a:ext cx="6912768" cy="3456162"/>
          </a:xfrm>
        </p:spPr>
      </p:pic>
    </p:spTree>
    <p:extLst>
      <p:ext uri="{BB962C8B-B14F-4D97-AF65-F5344CB8AC3E}">
        <p14:creationId xmlns:p14="http://schemas.microsoft.com/office/powerpoint/2010/main" val="168818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Электромагнитная индукция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при всяком изменении магнитного поля,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пронизывающего проводник, в проводнике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возникает ЭДС индукции, а если он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замкнут, возникает индукционный ток.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5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83568" y="764705"/>
                <a:ext cx="7546032" cy="43204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</a:t>
                </a: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Величина ЭДС индукции</a:t>
                </a:r>
              </a:p>
              <a:p>
                <a:pPr marL="0" indent="0">
                  <a:buNone/>
                </a:pP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прямопропорциональна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скорости изменения</a:t>
                </a:r>
              </a:p>
              <a:p>
                <a:pPr marL="0" indent="0">
                  <a:buNone/>
                </a:pP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магнитного поля, пронизывающего </a:t>
                </a:r>
              </a:p>
              <a:p>
                <a:pPr marL="0" indent="0">
                  <a:buNone/>
                </a:pP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проводник.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=</a:t>
                </a: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8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ru-RU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Ф</m:t>
                        </m:r>
                      </m:num>
                      <m:den>
                        <m:r>
                          <a:rPr lang="el-GR" sz="28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83568" y="764705"/>
                <a:ext cx="7546032" cy="4320480"/>
              </a:xfrm>
              <a:blipFill rotWithShape="1">
                <a:blip r:embed="rId2"/>
                <a:stretch>
                  <a:fillRect t="-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91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539552" y="764704"/>
                <a:ext cx="7690048" cy="536145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Направление ЭДС индукции</a:t>
                </a:r>
              </a:p>
              <a:p>
                <a:pPr marL="0" indent="0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определяется по </a:t>
                </a: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правилу Ленца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индукционный ток направлен так, чтобы своим</a:t>
                </a:r>
              </a:p>
              <a:p>
                <a:pPr marL="0" indent="0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магнитным полем препятствовать причине, </a:t>
                </a:r>
              </a:p>
              <a:p>
                <a:pPr marL="0" indent="0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вызвавшей его появление.</a:t>
                </a:r>
              </a:p>
              <a:p>
                <a:pPr marL="0" indent="0">
                  <a:buNone/>
                </a:pP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Учитывая правило Ленца, величина ЭДС индукции </a:t>
                </a:r>
              </a:p>
              <a:p>
                <a:pPr marL="0" indent="0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определяется</a:t>
                </a:r>
              </a:p>
              <a:p>
                <a:pPr marL="0" indent="0">
                  <a:buNone/>
                </a:pPr>
                <a:r>
                  <a:rPr lang="ru-RU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Ф</m:t>
                        </m:r>
                      </m:num>
                      <m:den>
                        <m:r>
                          <a:rPr lang="el-GR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</a:p>
              <a:p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39552" y="764704"/>
                <a:ext cx="7690048" cy="5361459"/>
              </a:xfrm>
              <a:blipFill rotWithShape="1">
                <a:blip r:embed="rId2"/>
                <a:stretch>
                  <a:fillRect t="-1023" r="-20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24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912768" cy="151216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 вносят в катушку северным полюсом.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направление индукционного тока в катушке.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1"/>
            <a:ext cx="6034617" cy="3773016"/>
          </a:xfrm>
        </p:spPr>
      </p:pic>
    </p:spTree>
    <p:extLst>
      <p:ext uri="{BB962C8B-B14F-4D97-AF65-F5344CB8AC3E}">
        <p14:creationId xmlns:p14="http://schemas.microsoft.com/office/powerpoint/2010/main" val="24620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1075"/>
            <a:ext cx="6552728" cy="3816350"/>
          </a:xfrm>
        </p:spPr>
      </p:pic>
    </p:spTree>
    <p:extLst>
      <p:ext uri="{BB962C8B-B14F-4D97-AF65-F5344CB8AC3E}">
        <p14:creationId xmlns:p14="http://schemas.microsoft.com/office/powerpoint/2010/main" val="27008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476672"/>
            <a:ext cx="8208912" cy="5649491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  Явление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электромагнитной индукции возникает в следующих случаях: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движение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магнита относительно катушки </a:t>
            </a:r>
            <a:endParaRPr lang="ru-RU" sz="18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      (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или наоборот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);</a:t>
            </a: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движение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катушек относительно друг друга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изменение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силы тока в цепи первой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катушки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latin typeface="Times New Roman"/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Calibri"/>
                <a:cs typeface="Times New Roman"/>
              </a:rPr>
              <a:t>( с помощью реостата или замыканием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                                                                      и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размыканием выключателя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)</a:t>
            </a: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8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вращением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контура в магнитном поле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-   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вращением магнита внутри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контура</a:t>
            </a:r>
            <a:endParaRPr lang="ru-RU" sz="1800" dirty="0">
              <a:ea typeface="Calibri"/>
              <a:cs typeface="Times New Roman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85799"/>
            <a:ext cx="152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16097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628925"/>
            <a:ext cx="1752901" cy="115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52" y="3861048"/>
            <a:ext cx="159740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33" y="4794514"/>
            <a:ext cx="1134820" cy="9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48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1224136"/>
          </a:xfrm>
        </p:spPr>
        <p:txBody>
          <a:bodyPr>
            <a:normAutofit fontScale="90000"/>
          </a:bodyPr>
          <a:lstStyle/>
          <a:p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5 В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– 5В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3. 0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10 В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– 10 В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331640" y="476672"/>
            <a:ext cx="5947048" cy="8640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 график зависимости Ф(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Чему равна ЭДС индукции на участке 1?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196752"/>
            <a:ext cx="5688632" cy="3312368"/>
          </a:xfrm>
        </p:spPr>
      </p:pic>
    </p:spTree>
    <p:extLst>
      <p:ext uri="{BB962C8B-B14F-4D97-AF65-F5344CB8AC3E}">
        <p14:creationId xmlns:p14="http://schemas.microsoft.com/office/powerpoint/2010/main" val="3838508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446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Электромагнитная индукция. Опыт Фарадея.</vt:lpstr>
      <vt:lpstr>Опыт Фарадея</vt:lpstr>
      <vt:lpstr>Презентация PowerPoint</vt:lpstr>
      <vt:lpstr>Презентация PowerPoint</vt:lpstr>
      <vt:lpstr>Презентация PowerPoint</vt:lpstr>
      <vt:lpstr>Магнит вносят в катушку северным полюсом.  Определить направление индукционного тока в катушке.</vt:lpstr>
      <vt:lpstr>Презентация PowerPoint</vt:lpstr>
      <vt:lpstr>Презентация PowerPoint</vt:lpstr>
      <vt:lpstr>1. 5 В 2. – 5В 3. 0 4. 10 В 5. – 10 В</vt:lpstr>
      <vt:lpstr>Дан график зависимости Ф(t). Чему равна ЭДС индукции на участке 2 ? </vt:lpstr>
      <vt:lpstr>Дан график зависимости Ф(t). Чему равна ЭДС индукции на участке 3? </vt:lpstr>
      <vt:lpstr>При внесении южного полюса магнита в катушку амперметр фиксирует возникновение индукционного тока. Что необходимо сделать, чтобы увеличить силу индукционного тока? </vt:lpstr>
      <vt:lpstr>       Катушка замкнута на гальванометр.                                           В каких из перечисленных случаев в ней возникает электрический ток? А) В катушку вдвигают электромагнит. Б) В катушке находится электромагнит   1. только А.             2. только Б.              3. в обоих случаях. 4. ни в одном из перечисленных случаев.   </vt:lpstr>
      <vt:lpstr>Две одинаковые катушки А и Б замкнуты каждая на свой гальванометр. В катушку А вносят полосовой магнит, а из катушки Б вынимают такой же полосовой магнит. В каких катушках гальванометр зафиксирует индукционный ток?   1. ни в одной из них 2. в обеих катушках  3. только в катушке А  4. только в катушке Б </vt:lpstr>
      <vt:lpstr>Магнит выводят из кольца так, как показано на рисунке. Какой полюс магнита ближе к кольцу?</vt:lpstr>
      <vt:lpstr>На рисунке приведена демонстрация опыта по проверке правила Ленца. Опыт проводится со сплошным кольцом, а не разрезанным, потому что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Kaplan</dc:creator>
  <cp:lastModifiedBy>Kaplan</cp:lastModifiedBy>
  <cp:revision>27</cp:revision>
  <dcterms:created xsi:type="dcterms:W3CDTF">2015-11-24T08:47:28Z</dcterms:created>
  <dcterms:modified xsi:type="dcterms:W3CDTF">2015-11-25T19:44:22Z</dcterms:modified>
</cp:coreProperties>
</file>